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activeX/activeX1.xml" ContentType="application/vnd.ms-office.activeX+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 id="2147483768" r:id="rId10"/>
    <p:sldMasterId id="2147483780" r:id="rId11"/>
    <p:sldMasterId id="2147483792" r:id="rId12"/>
    <p:sldMasterId id="2147483804" r:id="rId13"/>
    <p:sldMasterId id="2147483816" r:id="rId14"/>
    <p:sldMasterId id="2147483828" r:id="rId15"/>
    <p:sldMasterId id="2147483840" r:id="rId16"/>
    <p:sldMasterId id="2147483852" r:id="rId17"/>
    <p:sldMasterId id="2147483864" r:id="rId18"/>
  </p:sldMasterIdLst>
  <p:sldIdLst>
    <p:sldId id="257" r:id="rId19"/>
    <p:sldId id="258" r:id="rId20"/>
    <p:sldId id="285" r:id="rId21"/>
    <p:sldId id="259" r:id="rId22"/>
    <p:sldId id="260" r:id="rId23"/>
    <p:sldId id="261" r:id="rId24"/>
    <p:sldId id="263" r:id="rId25"/>
    <p:sldId id="264" r:id="rId26"/>
    <p:sldId id="284" r:id="rId27"/>
    <p:sldId id="265" r:id="rId28"/>
    <p:sldId id="266" r:id="rId29"/>
    <p:sldId id="267" r:id="rId30"/>
    <p:sldId id="268" r:id="rId31"/>
    <p:sldId id="269" r:id="rId32"/>
    <p:sldId id="271" r:id="rId33"/>
    <p:sldId id="272" r:id="rId34"/>
    <p:sldId id="275" r:id="rId35"/>
    <p:sldId id="276" r:id="rId36"/>
    <p:sldId id="273" r:id="rId37"/>
    <p:sldId id="274" r:id="rId38"/>
    <p:sldId id="277" r:id="rId39"/>
    <p:sldId id="278" r:id="rId40"/>
    <p:sldId id="279" r:id="rId41"/>
    <p:sldId id="280" r:id="rId42"/>
    <p:sldId id="281" r:id="rId43"/>
    <p:sldId id="282" r:id="rId44"/>
    <p:sldId id="283"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00"/>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35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2.xml"/><Relationship Id="rId29" Type="http://schemas.openxmlformats.org/officeDocument/2006/relationships/slide" Target="slides/slide11.xml"/><Relationship Id="rId41"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theme" Target="theme/theme1.xml"/><Relationship Id="rId8" Type="http://schemas.openxmlformats.org/officeDocument/2006/relationships/slideMaster" Target="slideMasters/slideMaster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FADE8B9-A206-4D7A-88F6-CF45804DB2B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86814265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A1C0CCC-A6AC-4D8C-94FB-A485EA7CBC2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3441824"/>
      </p:ext>
    </p:extLst>
  </p:cSld>
  <p:clrMapOvr>
    <a:masterClrMapping/>
  </p:clrMapOvr>
  <p:transition spd="slow"/>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ChangeArrowheads="1"/>
          </p:cNvSpPr>
          <p:nvPr/>
        </p:nvSpPr>
        <p:spPr bwMode="auto">
          <a:xfrm>
            <a:off x="228600" y="3200400"/>
            <a:ext cx="8763000" cy="1341438"/>
          </a:xfrm>
          <a:prstGeom prst="rect">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pic>
        <p:nvPicPr>
          <p:cNvPr id="5123" name="Picture 3" descr="ANABNR2"/>
          <p:cNvPicPr>
            <a:picLocks noChangeAspect="1" noChangeArrowheads="1"/>
          </p:cNvPicPr>
          <p:nvPr/>
        </p:nvPicPr>
        <p:blipFill>
          <a:blip r:embed="rId2">
            <a:extLst>
              <a:ext uri="{28A0092B-C50C-407E-A947-70E740481C1C}">
                <a14:useLocalDpi xmlns:a14="http://schemas.microsoft.com/office/drawing/2010/main" val="0"/>
              </a:ext>
            </a:extLst>
          </a:blip>
          <a:srcRect l="-900" t="-1314" r="-2" b="-36961"/>
          <a:stretch>
            <a:fillRect/>
          </a:stretch>
        </p:blipFill>
        <p:spPr bwMode="auto">
          <a:xfrm>
            <a:off x="533400" y="3200400"/>
            <a:ext cx="84582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4"/>
          <p:cNvSpPr>
            <a:spLocks noChangeArrowheads="1"/>
          </p:cNvSpPr>
          <p:nvPr/>
        </p:nvSpPr>
        <p:spPr bwMode="auto">
          <a:xfrm>
            <a:off x="795338" y="2895600"/>
            <a:ext cx="304800" cy="990600"/>
          </a:xfrm>
          <a:prstGeom prst="rect">
            <a:avLst/>
          </a:prstGeom>
          <a:solidFill>
            <a:schemeClr val="accent2">
              <a:alpha val="5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5125" name="Rectangle 5"/>
          <p:cNvSpPr>
            <a:spLocks noGrp="1" noChangeArrowheads="1"/>
          </p:cNvSpPr>
          <p:nvPr>
            <p:ph type="ctrTitle"/>
          </p:nvPr>
        </p:nvSpPr>
        <p:spPr>
          <a:xfrm>
            <a:off x="1143000" y="1981200"/>
            <a:ext cx="7772400" cy="1143000"/>
          </a:xfrm>
        </p:spPr>
        <p:txBody>
          <a:bodyPr/>
          <a:lstStyle>
            <a:lvl1pPr>
              <a:defRPr/>
            </a:lvl1pPr>
          </a:lstStyle>
          <a:p>
            <a:pPr lvl="0"/>
            <a:r>
              <a:rPr lang="zh-CN" altLang="en-US" noProof="0" smtClean="0"/>
              <a:t>单击此处编辑母版标题样式</a:t>
            </a:r>
          </a:p>
        </p:txBody>
      </p:sp>
      <p:sp>
        <p:nvSpPr>
          <p:cNvPr id="5126" name="Rectangle 6"/>
          <p:cNvSpPr>
            <a:spLocks noGrp="1" noChangeArrowheads="1"/>
          </p:cNvSpPr>
          <p:nvPr>
            <p:ph type="subTitle" idx="1"/>
          </p:nvPr>
        </p:nvSpPr>
        <p:spPr>
          <a:xfrm>
            <a:off x="2038350" y="4351338"/>
            <a:ext cx="6400800" cy="1371600"/>
          </a:xfrm>
        </p:spPr>
        <p:txBody>
          <a:bodyPr/>
          <a:lstStyle>
            <a:lvl1pPr marL="0" indent="0">
              <a:buFont typeface="Wingdings" pitchFamily="2" charset="2"/>
              <a:buNone/>
              <a:defRPr/>
            </a:lvl1pPr>
          </a:lstStyle>
          <a:p>
            <a:pPr lvl="0"/>
            <a:r>
              <a:rPr lang="zh-CN" altLang="en-US" noProof="0" smtClean="0"/>
              <a:t>单击此处编辑母版副标题样式</a:t>
            </a:r>
          </a:p>
        </p:txBody>
      </p:sp>
      <p:sp>
        <p:nvSpPr>
          <p:cNvPr id="5127" name="Rectangle 7"/>
          <p:cNvSpPr>
            <a:spLocks noGrp="1" noChangeArrowheads="1"/>
          </p:cNvSpPr>
          <p:nvPr>
            <p:ph type="dt" sz="half" idx="2"/>
          </p:nvPr>
        </p:nvSpPr>
        <p:spPr>
          <a:xfrm>
            <a:off x="685800" y="6324600"/>
            <a:ext cx="1905000" cy="457200"/>
          </a:xfrm>
        </p:spPr>
        <p:txBody>
          <a:bodyPr/>
          <a:lstStyle>
            <a:lvl1pPr>
              <a:defRPr/>
            </a:lvl1pPr>
          </a:lstStyle>
          <a:p>
            <a:endParaRPr lang="en-US" altLang="zh-CN">
              <a:solidFill>
                <a:srgbClr val="2A3D7A"/>
              </a:solidFill>
            </a:endParaRPr>
          </a:p>
        </p:txBody>
      </p:sp>
      <p:sp>
        <p:nvSpPr>
          <p:cNvPr id="5128" name="Rectangle 8"/>
          <p:cNvSpPr>
            <a:spLocks noGrp="1" noChangeArrowheads="1"/>
          </p:cNvSpPr>
          <p:nvPr>
            <p:ph type="ftr" sz="quarter" idx="3"/>
          </p:nvPr>
        </p:nvSpPr>
        <p:spPr>
          <a:xfrm>
            <a:off x="3124200" y="6324600"/>
            <a:ext cx="2895600" cy="457200"/>
          </a:xfrm>
        </p:spPr>
        <p:txBody>
          <a:bodyPr/>
          <a:lstStyle>
            <a:lvl1pPr>
              <a:defRPr/>
            </a:lvl1pPr>
          </a:lstStyle>
          <a:p>
            <a:endParaRPr lang="en-US" altLang="zh-CN">
              <a:solidFill>
                <a:srgbClr val="2A3D7A"/>
              </a:solidFill>
            </a:endParaRPr>
          </a:p>
        </p:txBody>
      </p:sp>
      <p:sp>
        <p:nvSpPr>
          <p:cNvPr id="5129" name="Rectangle 9"/>
          <p:cNvSpPr>
            <a:spLocks noGrp="1" noChangeArrowheads="1"/>
          </p:cNvSpPr>
          <p:nvPr>
            <p:ph type="sldNum" sz="quarter" idx="4"/>
          </p:nvPr>
        </p:nvSpPr>
        <p:spPr>
          <a:xfrm>
            <a:off x="6553200" y="6324600"/>
            <a:ext cx="1905000" cy="457200"/>
          </a:xfrm>
        </p:spPr>
        <p:txBody>
          <a:bodyPr/>
          <a:lstStyle>
            <a:lvl1pPr>
              <a:defRPr sz="1400"/>
            </a:lvl1pPr>
          </a:lstStyle>
          <a:p>
            <a:fld id="{AE1302B5-6982-4372-AC11-4B47C2E29E20}" type="slidenum">
              <a:rPr lang="zh-CN" altLang="en-US">
                <a:solidFill>
                  <a:srgbClr val="2A3D7A"/>
                </a:solidFill>
              </a:rPr>
              <a:pPr/>
              <a:t>‹#›</a:t>
            </a:fld>
            <a:endParaRPr lang="en-US" altLang="zh-CN">
              <a:solidFill>
                <a:srgbClr val="2A3D7A"/>
              </a:solidFill>
            </a:endParaRPr>
          </a:p>
        </p:txBody>
      </p:sp>
    </p:spTree>
    <p:extLst>
      <p:ext uri="{BB962C8B-B14F-4D97-AF65-F5344CB8AC3E}">
        <p14:creationId xmlns:p14="http://schemas.microsoft.com/office/powerpoint/2010/main" val="245707519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2A3D7A"/>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2A3D7A"/>
              </a:solidFill>
            </a:endParaRPr>
          </a:p>
        </p:txBody>
      </p:sp>
      <p:sp>
        <p:nvSpPr>
          <p:cNvPr id="6" name="灯片编号占位符 5"/>
          <p:cNvSpPr>
            <a:spLocks noGrp="1"/>
          </p:cNvSpPr>
          <p:nvPr>
            <p:ph type="sldNum" sz="quarter" idx="12"/>
          </p:nvPr>
        </p:nvSpPr>
        <p:spPr/>
        <p:txBody>
          <a:bodyPr/>
          <a:lstStyle>
            <a:lvl1pPr>
              <a:defRPr/>
            </a:lvl1pPr>
          </a:lstStyle>
          <a:p>
            <a:fld id="{DC3FF221-2CB1-467C-9F5D-D890B3D9AA85}"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199017859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2A3D7A"/>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2A3D7A"/>
              </a:solidFill>
            </a:endParaRPr>
          </a:p>
        </p:txBody>
      </p:sp>
      <p:sp>
        <p:nvSpPr>
          <p:cNvPr id="6" name="灯片编号占位符 5"/>
          <p:cNvSpPr>
            <a:spLocks noGrp="1"/>
          </p:cNvSpPr>
          <p:nvPr>
            <p:ph type="sldNum" sz="quarter" idx="12"/>
          </p:nvPr>
        </p:nvSpPr>
        <p:spPr/>
        <p:txBody>
          <a:bodyPr/>
          <a:lstStyle>
            <a:lvl1pPr>
              <a:defRPr/>
            </a:lvl1pPr>
          </a:lstStyle>
          <a:p>
            <a:fld id="{1C2D246B-0647-4CB4-A152-D375BDE24997}"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30794523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21018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21018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2A3D7A"/>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2A3D7A"/>
              </a:solidFill>
            </a:endParaRPr>
          </a:p>
        </p:txBody>
      </p:sp>
      <p:sp>
        <p:nvSpPr>
          <p:cNvPr id="7" name="灯片编号占位符 6"/>
          <p:cNvSpPr>
            <a:spLocks noGrp="1"/>
          </p:cNvSpPr>
          <p:nvPr>
            <p:ph type="sldNum" sz="quarter" idx="12"/>
          </p:nvPr>
        </p:nvSpPr>
        <p:spPr/>
        <p:txBody>
          <a:bodyPr/>
          <a:lstStyle>
            <a:lvl1pPr>
              <a:defRPr/>
            </a:lvl1pPr>
          </a:lstStyle>
          <a:p>
            <a:fld id="{4DFA6CF9-6C9A-4284-9BA3-6CD463A01B94}"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16357007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2A3D7A"/>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2A3D7A"/>
              </a:solidFill>
            </a:endParaRPr>
          </a:p>
        </p:txBody>
      </p:sp>
      <p:sp>
        <p:nvSpPr>
          <p:cNvPr id="9" name="灯片编号占位符 8"/>
          <p:cNvSpPr>
            <a:spLocks noGrp="1"/>
          </p:cNvSpPr>
          <p:nvPr>
            <p:ph type="sldNum" sz="quarter" idx="12"/>
          </p:nvPr>
        </p:nvSpPr>
        <p:spPr/>
        <p:txBody>
          <a:bodyPr/>
          <a:lstStyle>
            <a:lvl1pPr>
              <a:defRPr/>
            </a:lvl1pPr>
          </a:lstStyle>
          <a:p>
            <a:fld id="{63C2B223-2E8C-476A-B5E7-BF801F261FA8}"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337336544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2A3D7A"/>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2A3D7A"/>
              </a:solidFill>
            </a:endParaRPr>
          </a:p>
        </p:txBody>
      </p:sp>
      <p:sp>
        <p:nvSpPr>
          <p:cNvPr id="5" name="灯片编号占位符 4"/>
          <p:cNvSpPr>
            <a:spLocks noGrp="1"/>
          </p:cNvSpPr>
          <p:nvPr>
            <p:ph type="sldNum" sz="quarter" idx="12"/>
          </p:nvPr>
        </p:nvSpPr>
        <p:spPr/>
        <p:txBody>
          <a:bodyPr/>
          <a:lstStyle>
            <a:lvl1pPr>
              <a:defRPr/>
            </a:lvl1pPr>
          </a:lstStyle>
          <a:p>
            <a:fld id="{846D9E55-BEFB-49AC-9BFE-5FC77A0237C6}"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20120648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2A3D7A"/>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2A3D7A"/>
              </a:solidFill>
            </a:endParaRPr>
          </a:p>
        </p:txBody>
      </p:sp>
      <p:sp>
        <p:nvSpPr>
          <p:cNvPr id="4" name="灯片编号占位符 3"/>
          <p:cNvSpPr>
            <a:spLocks noGrp="1"/>
          </p:cNvSpPr>
          <p:nvPr>
            <p:ph type="sldNum" sz="quarter" idx="12"/>
          </p:nvPr>
        </p:nvSpPr>
        <p:spPr/>
        <p:txBody>
          <a:bodyPr/>
          <a:lstStyle>
            <a:lvl1pPr>
              <a:defRPr/>
            </a:lvl1pPr>
          </a:lstStyle>
          <a:p>
            <a:fld id="{6972D43F-7C4C-4C6F-8F62-8507736A2240}"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15880872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2A3D7A"/>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2A3D7A"/>
              </a:solidFill>
            </a:endParaRPr>
          </a:p>
        </p:txBody>
      </p:sp>
      <p:sp>
        <p:nvSpPr>
          <p:cNvPr id="7" name="灯片编号占位符 6"/>
          <p:cNvSpPr>
            <a:spLocks noGrp="1"/>
          </p:cNvSpPr>
          <p:nvPr>
            <p:ph type="sldNum" sz="quarter" idx="12"/>
          </p:nvPr>
        </p:nvSpPr>
        <p:spPr/>
        <p:txBody>
          <a:bodyPr/>
          <a:lstStyle>
            <a:lvl1pPr>
              <a:defRPr/>
            </a:lvl1pPr>
          </a:lstStyle>
          <a:p>
            <a:fld id="{A04CF29A-089D-4A45-9A44-8396FF6C9D4E}"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145597655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2A3D7A"/>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2A3D7A"/>
              </a:solidFill>
            </a:endParaRPr>
          </a:p>
        </p:txBody>
      </p:sp>
      <p:sp>
        <p:nvSpPr>
          <p:cNvPr id="7" name="灯片编号占位符 6"/>
          <p:cNvSpPr>
            <a:spLocks noGrp="1"/>
          </p:cNvSpPr>
          <p:nvPr>
            <p:ph type="sldNum" sz="quarter" idx="12"/>
          </p:nvPr>
        </p:nvSpPr>
        <p:spPr/>
        <p:txBody>
          <a:bodyPr/>
          <a:lstStyle>
            <a:lvl1pPr>
              <a:defRPr/>
            </a:lvl1pPr>
          </a:lstStyle>
          <a:p>
            <a:fld id="{FC89B274-C009-4258-871D-ECC45D5DF14A}"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319988931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2A3D7A"/>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2A3D7A"/>
              </a:solidFill>
            </a:endParaRPr>
          </a:p>
        </p:txBody>
      </p:sp>
      <p:sp>
        <p:nvSpPr>
          <p:cNvPr id="6" name="灯片编号占位符 5"/>
          <p:cNvSpPr>
            <a:spLocks noGrp="1"/>
          </p:cNvSpPr>
          <p:nvPr>
            <p:ph type="sldNum" sz="quarter" idx="12"/>
          </p:nvPr>
        </p:nvSpPr>
        <p:spPr/>
        <p:txBody>
          <a:bodyPr/>
          <a:lstStyle>
            <a:lvl1pPr>
              <a:defRPr/>
            </a:lvl1pPr>
          </a:lstStyle>
          <a:p>
            <a:fld id="{2C6F37BC-72F9-4838-AF1B-26D98133708B}"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2562270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487F97-2D08-425C-B876-612A15B4AAB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46100566"/>
      </p:ext>
    </p:extLst>
  </p:cSld>
  <p:clrMapOvr>
    <a:masterClrMapping/>
  </p:clrMapOvr>
  <p:transition spd="slow"/>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96100" y="838200"/>
            <a:ext cx="1943100" cy="5378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66800" y="838200"/>
            <a:ext cx="5676900" cy="5378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2A3D7A"/>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2A3D7A"/>
              </a:solidFill>
            </a:endParaRPr>
          </a:p>
        </p:txBody>
      </p:sp>
      <p:sp>
        <p:nvSpPr>
          <p:cNvPr id="6" name="灯片编号占位符 5"/>
          <p:cNvSpPr>
            <a:spLocks noGrp="1"/>
          </p:cNvSpPr>
          <p:nvPr>
            <p:ph type="sldNum" sz="quarter" idx="12"/>
          </p:nvPr>
        </p:nvSpPr>
        <p:spPr/>
        <p:txBody>
          <a:bodyPr/>
          <a:lstStyle>
            <a:lvl1pPr>
              <a:defRPr/>
            </a:lvl1pPr>
          </a:lstStyle>
          <a:p>
            <a:fld id="{2456C19E-A66C-4E8B-9C7F-78CF8F88B4B4}"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52503070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9F644C0-F17D-48F4-BB5F-D03B9ED7F620}"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26297258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397A343-C5C0-4535-A0A7-764715C8078E}"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9087750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E0CD1E6-7FC0-4B42-AD56-447BF1A05EE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1979223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CD03C66-7068-4EAA-A67A-3E7BAFC0594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06409424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DF1D92E5-1568-41DD-9C29-178531C8786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29647817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166E38FA-64CD-4192-BA08-15AAA7FFB623}"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34078335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ED1529A-A7FD-4AE4-9668-A9C0E54DE2F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3735324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C4D0BF92-496D-47BB-8F8F-63CFA8479B47}"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7295829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2B0D3F3-22A1-4E42-A3CF-F2CDE3014FD6}"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4726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FADE8B9-A206-4D7A-88F6-CF45804DB2B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07494315"/>
      </p:ext>
    </p:extLst>
  </p:cSld>
  <p:clrMapOvr>
    <a:masterClrMapping/>
  </p:clrMapOvr>
  <p:transition spd="slow"/>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E070EA0-0059-4D20-BF87-2AA7AA449BE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09406921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1663EF8-AE66-43E7-9EE7-4799EAAF28C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74104600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9F644C0-F17D-48F4-BB5F-D03B9ED7F620}"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72583557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397A343-C5C0-4535-A0A7-764715C8078E}"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75262241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E0CD1E6-7FC0-4B42-AD56-447BF1A05EE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18205421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CD03C66-7068-4EAA-A67A-3E7BAFC0594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4338575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DF1D92E5-1568-41DD-9C29-178531C8786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8210550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166E38FA-64CD-4192-BA08-15AAA7FFB623}"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6174730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ED1529A-A7FD-4AE4-9668-A9C0E54DE2F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6238018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C4D0BF92-496D-47BB-8F8F-63CFA8479B47}"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636452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A8B17CA-D47C-4B73-9BB9-11A400B3382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0076890"/>
      </p:ext>
    </p:extLst>
  </p:cSld>
  <p:clrMapOvr>
    <a:masterClrMapping/>
  </p:clrMapOvr>
  <p:transition spd="slow"/>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2B0D3F3-22A1-4E42-A3CF-F2CDE3014FD6}"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9857963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E070EA0-0059-4D20-BF87-2AA7AA449BE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58785637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1663EF8-AE66-43E7-9EE7-4799EAAF28C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3138899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53585C-B76F-4DA4-B2A0-845096E4E0A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70629704"/>
      </p:ext>
    </p:extLst>
  </p:cSld>
  <p:clrMapOvr>
    <a:masterClrMapping/>
  </p:clrMapOvr>
  <p:transition spd="slow"/>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47FA8D-3948-417A-B8BF-ACE717C798C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669942910"/>
      </p:ext>
    </p:extLst>
  </p:cSld>
  <p:clrMapOvr>
    <a:masterClrMapping/>
  </p:clrMapOvr>
  <p:transition spd="slow"/>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D6294EC-5CC0-4011-86BF-0201FB66A0D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57663234"/>
      </p:ext>
    </p:extLst>
  </p:cSld>
  <p:clrMapOvr>
    <a:masterClrMapping/>
  </p:clrMapOvr>
  <p:transition spd="slow"/>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8C68B5-1F21-47DD-B6AE-3EA916DB7F4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45886683"/>
      </p:ext>
    </p:extLst>
  </p:cSld>
  <p:clrMapOvr>
    <a:masterClrMapping/>
  </p:clrMapOvr>
  <p:transition spd="slow"/>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1C82227-AE7C-4C48-AF09-560D7AB87B9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04076547"/>
      </p:ext>
    </p:extLst>
  </p:cSld>
  <p:clrMapOvr>
    <a:masterClrMapping/>
  </p:clrMapOvr>
  <p:transition spd="slow"/>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A1E86E0-2159-4A9D-9D83-8B8899F079EF}"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807558437"/>
      </p:ext>
    </p:extLst>
  </p:cSld>
  <p:clrMapOvr>
    <a:masterClrMapping/>
  </p:clrMapOvr>
  <p:transition spd="slow"/>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96DDA29-ACC3-4830-8DD0-F9B326D6A63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09846087"/>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437DE9A-8196-40D2-A8E8-7F5455D7D20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40587185"/>
      </p:ext>
    </p:extLst>
  </p:cSld>
  <p:clrMapOvr>
    <a:masterClrMapping/>
  </p:clrMapOvr>
  <p:transition spd="slow"/>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3AC1C7B-74F7-4B0F-AEE1-6109ACD116F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1197712"/>
      </p:ext>
    </p:extLst>
  </p:cSld>
  <p:clrMapOvr>
    <a:masterClrMapping/>
  </p:clrMapOvr>
  <p:transition spd="slow"/>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F7BB734-CCCF-439F-8AA5-63371EA98BC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41154241"/>
      </p:ext>
    </p:extLst>
  </p:cSld>
  <p:clrMapOvr>
    <a:masterClrMapping/>
  </p:clrMapOvr>
  <p:transition spd="slow"/>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4A6A318-C1B5-4A92-9D04-80F27E3961D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9082547"/>
      </p:ext>
    </p:extLst>
  </p:cSld>
  <p:clrMapOvr>
    <a:masterClrMapping/>
  </p:clrMapOvr>
  <p:transition spd="slow"/>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EFA7C7-85D2-4EB2-A6AE-68169912756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75724190"/>
      </p:ext>
    </p:extLst>
  </p:cSld>
  <p:clrMapOvr>
    <a:masterClrMapping/>
  </p:clrMapOvr>
  <p:transition spd="slow"/>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53585C-B76F-4DA4-B2A0-845096E4E0A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8080046"/>
      </p:ext>
    </p:extLst>
  </p:cSld>
  <p:clrMapOvr>
    <a:masterClrMapping/>
  </p:clrMapOvr>
  <p:transition spd="slow"/>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47FA8D-3948-417A-B8BF-ACE717C798C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95171821"/>
      </p:ext>
    </p:extLst>
  </p:cSld>
  <p:clrMapOvr>
    <a:masterClrMapping/>
  </p:clrMapOvr>
  <p:transition spd="slow"/>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D6294EC-5CC0-4011-86BF-0201FB66A0D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15789879"/>
      </p:ext>
    </p:extLst>
  </p:cSld>
  <p:clrMapOvr>
    <a:masterClrMapping/>
  </p:clrMapOvr>
  <p:transition spd="slow"/>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8C68B5-1F21-47DD-B6AE-3EA916DB7F4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87154994"/>
      </p:ext>
    </p:extLst>
  </p:cSld>
  <p:clrMapOvr>
    <a:masterClrMapping/>
  </p:clrMapOvr>
  <p:transition spd="slow"/>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1C82227-AE7C-4C48-AF09-560D7AB87B9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28513366"/>
      </p:ext>
    </p:extLst>
  </p:cSld>
  <p:clrMapOvr>
    <a:masterClrMapping/>
  </p:clrMapOvr>
  <p:transition spd="slow"/>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A1E86E0-2159-4A9D-9D83-8B8899F079EF}"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4794448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4055D7-02DA-4285-BADC-7155ECEB106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09436618"/>
      </p:ext>
    </p:extLst>
  </p:cSld>
  <p:clrMapOvr>
    <a:masterClrMapping/>
  </p:clrMapOvr>
  <p:transition spd="slow"/>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96DDA29-ACC3-4830-8DD0-F9B326D6A63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9608625"/>
      </p:ext>
    </p:extLst>
  </p:cSld>
  <p:clrMapOvr>
    <a:masterClrMapping/>
  </p:clrMapOvr>
  <p:transition spd="slow"/>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3AC1C7B-74F7-4B0F-AEE1-6109ACD116F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23876952"/>
      </p:ext>
    </p:extLst>
  </p:cSld>
  <p:clrMapOvr>
    <a:masterClrMapping/>
  </p:clrMapOvr>
  <p:transition spd="slow"/>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F7BB734-CCCF-439F-8AA5-63371EA98BC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7276898"/>
      </p:ext>
    </p:extLst>
  </p:cSld>
  <p:clrMapOvr>
    <a:masterClrMapping/>
  </p:clrMapOvr>
  <p:transition spd="slow"/>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4A6A318-C1B5-4A92-9D04-80F27E3961D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13425756"/>
      </p:ext>
    </p:extLst>
  </p:cSld>
  <p:clrMapOvr>
    <a:masterClrMapping/>
  </p:clrMapOvr>
  <p:transition spd="slow"/>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EFA7C7-85D2-4EB2-A6AE-68169912756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75729192"/>
      </p:ext>
    </p:extLst>
  </p:cSld>
  <p:clrMapOvr>
    <a:masterClrMapping/>
  </p:clrMapOvr>
  <p:transition spd="slow"/>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53585C-B76F-4DA4-B2A0-845096E4E0A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009168495"/>
      </p:ext>
    </p:extLst>
  </p:cSld>
  <p:clrMapOvr>
    <a:masterClrMapping/>
  </p:clrMapOvr>
  <p:transition spd="slow"/>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47FA8D-3948-417A-B8BF-ACE717C798C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8068360"/>
      </p:ext>
    </p:extLst>
  </p:cSld>
  <p:clrMapOvr>
    <a:masterClrMapping/>
  </p:clrMapOvr>
  <p:transition spd="slow"/>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D6294EC-5CC0-4011-86BF-0201FB66A0D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91366556"/>
      </p:ext>
    </p:extLst>
  </p:cSld>
  <p:clrMapOvr>
    <a:masterClrMapping/>
  </p:clrMapOvr>
  <p:transition spd="slow"/>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8C68B5-1F21-47DD-B6AE-3EA916DB7F4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674449356"/>
      </p:ext>
    </p:extLst>
  </p:cSld>
  <p:clrMapOvr>
    <a:masterClrMapping/>
  </p:clrMapOvr>
  <p:transition spd="slow"/>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1C82227-AE7C-4C48-AF09-560D7AB87B9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8472194"/>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902ACC5-0F79-49E3-B8E2-591B57E5B91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87827631"/>
      </p:ext>
    </p:extLst>
  </p:cSld>
  <p:clrMapOvr>
    <a:masterClrMapping/>
  </p:clrMapOvr>
  <p:transition spd="slow"/>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A1E86E0-2159-4A9D-9D83-8B8899F079EF}"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58077914"/>
      </p:ext>
    </p:extLst>
  </p:cSld>
  <p:clrMapOvr>
    <a:masterClrMapping/>
  </p:clrMapOvr>
  <p:transition spd="slow"/>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96DDA29-ACC3-4830-8DD0-F9B326D6A63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11670437"/>
      </p:ext>
    </p:extLst>
  </p:cSld>
  <p:clrMapOvr>
    <a:masterClrMapping/>
  </p:clrMapOvr>
  <p:transition spd="slow"/>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3AC1C7B-74F7-4B0F-AEE1-6109ACD116F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43450290"/>
      </p:ext>
    </p:extLst>
  </p:cSld>
  <p:clrMapOvr>
    <a:masterClrMapping/>
  </p:clrMapOvr>
  <p:transition spd="slow"/>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F7BB734-CCCF-439F-8AA5-63371EA98BC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25249745"/>
      </p:ext>
    </p:extLst>
  </p:cSld>
  <p:clrMapOvr>
    <a:masterClrMapping/>
  </p:clrMapOvr>
  <p:transition spd="slow"/>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4A6A318-C1B5-4A92-9D04-80F27E3961D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18424558"/>
      </p:ext>
    </p:extLst>
  </p:cSld>
  <p:clrMapOvr>
    <a:masterClrMapping/>
  </p:clrMapOvr>
  <p:transition spd="slow"/>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EFA7C7-85D2-4EB2-A6AE-68169912756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47641479"/>
      </p:ext>
    </p:extLst>
  </p:cSld>
  <p:clrMapOvr>
    <a:masterClrMapping/>
  </p:clrMapOvr>
  <p:transition spd="slow"/>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8850" name="Rectangle 2"/>
          <p:cNvSpPr>
            <a:spLocks noGrp="1" noRot="1" noChangeArrowheads="1"/>
          </p:cNvSpPr>
          <p:nvPr>
            <p:ph type="ctrTitle"/>
          </p:nvPr>
        </p:nvSpPr>
        <p:spPr>
          <a:xfrm>
            <a:off x="685800" y="2286000"/>
            <a:ext cx="7772400" cy="1143000"/>
          </a:xfrm>
        </p:spPr>
        <p:txBody>
          <a:bodyPr/>
          <a:lstStyle>
            <a:lvl1pPr>
              <a:defRPr/>
            </a:lvl1pPr>
          </a:lstStyle>
          <a:p>
            <a:pPr lvl="0"/>
            <a:r>
              <a:rPr lang="zh-CN" altLang="en-US" noProof="0" smtClean="0"/>
              <a:t>单击此处编辑母版标题样式</a:t>
            </a:r>
          </a:p>
        </p:txBody>
      </p:sp>
      <p:sp>
        <p:nvSpPr>
          <p:cNvPr id="78851"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F3103CE-DDA0-4DE5-AD60-484D1445FAED}"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416519285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A51C26B-EC21-4FC7-8E60-8D6C182D35E7}"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188990361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835481B-74E5-4012-8A27-BCDBE5323CC6}"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332380398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880CA71-5AE1-4D01-88CC-023FAFA3A67D}"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4147444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15CDB50-FFF2-46F5-BE5B-E0FAF6D64A40}"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80870268"/>
      </p:ext>
    </p:extLst>
  </p:cSld>
  <p:clrMapOvr>
    <a:masterClrMapping/>
  </p:clrMapOvr>
  <p:transition spd="slow"/>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7095132-3D0A-4667-AE26-3983C615E8F9}"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174265040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47EC2E2-E2BF-4278-B33D-D102F15B1B10}"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114972026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64DF65C-8DCB-4BF2-AC10-0D514DB92AB4}"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362181677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1B856F7-D9EE-4727-A6EC-2BAC5A3268FD}"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272512618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84D0539-B4E8-4C0A-A308-8DF497A1CF18}"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302307436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F526599-C3CE-428D-8E88-B7903040953B}"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69788416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7A77"/>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7A77"/>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4C9E14D-794C-4E22-96A8-E0102903E75F}" type="slidenum">
              <a:rPr lang="en-US" altLang="zh-CN">
                <a:solidFill>
                  <a:srgbClr val="007A77"/>
                </a:solidFill>
              </a:rPr>
              <a:pPr>
                <a:defRPr/>
              </a:pPr>
              <a:t>‹#›</a:t>
            </a:fld>
            <a:endParaRPr lang="en-US" altLang="zh-CN">
              <a:solidFill>
                <a:srgbClr val="007A77"/>
              </a:solidFill>
            </a:endParaRPr>
          </a:p>
        </p:txBody>
      </p:sp>
    </p:spTree>
    <p:extLst>
      <p:ext uri="{BB962C8B-B14F-4D97-AF65-F5344CB8AC3E}">
        <p14:creationId xmlns:p14="http://schemas.microsoft.com/office/powerpoint/2010/main" val="141052706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0BA2E72-6763-41B0-AAB0-28F9ABF5836A}"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3C3A6CE-1F76-4585-BA23-A65EF6E6FC06}" type="slidenum">
              <a:rPr lang="zh-CN" altLang="en-US"/>
              <a:pPr/>
              <a:t>‹#›</a:t>
            </a:fld>
            <a:endParaRPr lang="en-US" altLang="zh-CN"/>
          </a:p>
        </p:txBody>
      </p:sp>
    </p:spTree>
    <p:extLst>
      <p:ext uri="{BB962C8B-B14F-4D97-AF65-F5344CB8AC3E}">
        <p14:creationId xmlns:p14="http://schemas.microsoft.com/office/powerpoint/2010/main" val="420121105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479872F-3457-48E5-9DC4-FA494E6E8514}"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A642873-5805-4016-99A7-D9B7E3960E6D}" type="slidenum">
              <a:rPr lang="zh-CN" altLang="en-US"/>
              <a:pPr/>
              <a:t>‹#›</a:t>
            </a:fld>
            <a:endParaRPr lang="en-US" altLang="zh-CN"/>
          </a:p>
        </p:txBody>
      </p:sp>
    </p:spTree>
    <p:extLst>
      <p:ext uri="{BB962C8B-B14F-4D97-AF65-F5344CB8AC3E}">
        <p14:creationId xmlns:p14="http://schemas.microsoft.com/office/powerpoint/2010/main" val="202311958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B1A414D-5970-44AD-89FD-A6AA700EB241}"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B29C4E8-F04E-4628-B714-4B1EA252AF90}" type="slidenum">
              <a:rPr lang="zh-CN" altLang="en-US"/>
              <a:pPr/>
              <a:t>‹#›</a:t>
            </a:fld>
            <a:endParaRPr lang="en-US" altLang="zh-CN"/>
          </a:p>
        </p:txBody>
      </p:sp>
    </p:spTree>
    <p:extLst>
      <p:ext uri="{BB962C8B-B14F-4D97-AF65-F5344CB8AC3E}">
        <p14:creationId xmlns:p14="http://schemas.microsoft.com/office/powerpoint/2010/main" val="18022888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B1FB0A7-2FDE-46B0-A74D-4B357A78039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44753780"/>
      </p:ext>
    </p:extLst>
  </p:cSld>
  <p:clrMapOvr>
    <a:masterClrMapping/>
  </p:clrMapOvr>
  <p:transition spd="slow"/>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65057C3E-5587-49BD-AFE2-17BC47E44F79}" type="datetimeFigureOut">
              <a:rPr lang="zh-CN" altLang="en-US"/>
              <a:pPr/>
              <a:t>2013/9/25</a:t>
            </a:fld>
            <a:endParaRPr lang="en-US" altLang="zh-CN"/>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A531C0F-607A-4212-8645-F2B4814B4253}" type="slidenum">
              <a:rPr lang="zh-CN" altLang="en-US"/>
              <a:pPr/>
              <a:t>‹#›</a:t>
            </a:fld>
            <a:endParaRPr lang="en-US" altLang="zh-CN"/>
          </a:p>
        </p:txBody>
      </p:sp>
    </p:spTree>
    <p:extLst>
      <p:ext uri="{BB962C8B-B14F-4D97-AF65-F5344CB8AC3E}">
        <p14:creationId xmlns:p14="http://schemas.microsoft.com/office/powerpoint/2010/main" val="5122902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2E755AD-27C2-4429-A564-ECF68E6502C8}" type="datetimeFigureOut">
              <a:rPr lang="zh-CN" altLang="en-US"/>
              <a:pPr/>
              <a:t>2013/9/25</a:t>
            </a:fld>
            <a:endParaRPr lang="en-US" altLang="zh-CN"/>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D93F0D52-5E5F-46E5-ADC6-5CB6BFE9AC2E}" type="slidenum">
              <a:rPr lang="zh-CN" altLang="en-US"/>
              <a:pPr/>
              <a:t>‹#›</a:t>
            </a:fld>
            <a:endParaRPr lang="en-US" altLang="zh-CN"/>
          </a:p>
        </p:txBody>
      </p:sp>
    </p:spTree>
    <p:extLst>
      <p:ext uri="{BB962C8B-B14F-4D97-AF65-F5344CB8AC3E}">
        <p14:creationId xmlns:p14="http://schemas.microsoft.com/office/powerpoint/2010/main" val="247557555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B455090-1FB0-4016-8B1A-2B8F31A1DE0F}" type="datetimeFigureOut">
              <a:rPr lang="zh-CN" altLang="en-US"/>
              <a:pPr/>
              <a:t>2013/9/25</a:t>
            </a:fld>
            <a:endParaRPr lang="en-US" altLang="zh-CN"/>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3D10F4AB-219A-42EB-8500-CB465B26CB5C}" type="slidenum">
              <a:rPr lang="zh-CN" altLang="en-US"/>
              <a:pPr/>
              <a:t>‹#›</a:t>
            </a:fld>
            <a:endParaRPr lang="en-US" altLang="zh-CN"/>
          </a:p>
        </p:txBody>
      </p:sp>
    </p:spTree>
    <p:extLst>
      <p:ext uri="{BB962C8B-B14F-4D97-AF65-F5344CB8AC3E}">
        <p14:creationId xmlns:p14="http://schemas.microsoft.com/office/powerpoint/2010/main" val="359365661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A5DD381-0AC6-401C-AEE8-7D4534DE2DD1}" type="datetimeFigureOut">
              <a:rPr lang="zh-CN" altLang="en-US"/>
              <a:pPr/>
              <a:t>2013/9/25</a:t>
            </a:fld>
            <a:endParaRPr lang="en-US" altLang="zh-CN"/>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2FB35363-CB1D-41A0-865B-F7969902E31B}" type="slidenum">
              <a:rPr lang="zh-CN" altLang="en-US"/>
              <a:pPr/>
              <a:t>‹#›</a:t>
            </a:fld>
            <a:endParaRPr lang="en-US" altLang="zh-CN"/>
          </a:p>
        </p:txBody>
      </p:sp>
    </p:spTree>
    <p:extLst>
      <p:ext uri="{BB962C8B-B14F-4D97-AF65-F5344CB8AC3E}">
        <p14:creationId xmlns:p14="http://schemas.microsoft.com/office/powerpoint/2010/main" val="334314170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1E05BCF-E7C0-44EC-ACAE-A3EEE0C2D036}" type="datetimeFigureOut">
              <a:rPr lang="zh-CN" altLang="en-US"/>
              <a:pPr/>
              <a:t>2013/9/25</a:t>
            </a:fld>
            <a:endParaRPr lang="en-US" altLang="zh-CN"/>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E578FD04-9C05-404E-AABE-330D55171BB4}" type="slidenum">
              <a:rPr lang="zh-CN" altLang="en-US"/>
              <a:pPr/>
              <a:t>‹#›</a:t>
            </a:fld>
            <a:endParaRPr lang="en-US" altLang="zh-CN"/>
          </a:p>
        </p:txBody>
      </p:sp>
    </p:spTree>
    <p:extLst>
      <p:ext uri="{BB962C8B-B14F-4D97-AF65-F5344CB8AC3E}">
        <p14:creationId xmlns:p14="http://schemas.microsoft.com/office/powerpoint/2010/main" val="405344545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FA7B51A-00DC-4592-BD53-57C9A4C0FFB5}" type="datetimeFigureOut">
              <a:rPr lang="zh-CN" altLang="en-US"/>
              <a:pPr/>
              <a:t>2013/9/25</a:t>
            </a:fld>
            <a:endParaRPr lang="en-US" altLang="zh-CN"/>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16DA5312-3251-43B4-9A94-CD3523A77083}" type="slidenum">
              <a:rPr lang="zh-CN" altLang="en-US"/>
              <a:pPr/>
              <a:t>‹#›</a:t>
            </a:fld>
            <a:endParaRPr lang="en-US" altLang="zh-CN"/>
          </a:p>
        </p:txBody>
      </p:sp>
    </p:spTree>
    <p:extLst>
      <p:ext uri="{BB962C8B-B14F-4D97-AF65-F5344CB8AC3E}">
        <p14:creationId xmlns:p14="http://schemas.microsoft.com/office/powerpoint/2010/main" val="363531037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6F3D48B-DBF3-431A-9BFB-DCA64DAF4710}"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AD72AF0-4C9E-42DA-AC8E-573AA2405B20}" type="slidenum">
              <a:rPr lang="zh-CN" altLang="en-US"/>
              <a:pPr/>
              <a:t>‹#›</a:t>
            </a:fld>
            <a:endParaRPr lang="en-US" altLang="zh-CN"/>
          </a:p>
        </p:txBody>
      </p:sp>
    </p:spTree>
    <p:extLst>
      <p:ext uri="{BB962C8B-B14F-4D97-AF65-F5344CB8AC3E}">
        <p14:creationId xmlns:p14="http://schemas.microsoft.com/office/powerpoint/2010/main" val="146909259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3DB0AE9-D481-4058-BFC6-BD092ACB8E7B}"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0C061FD-CCD0-4C6D-81B3-88E35C470220}" type="slidenum">
              <a:rPr lang="zh-CN" altLang="en-US"/>
              <a:pPr/>
              <a:t>‹#›</a:t>
            </a:fld>
            <a:endParaRPr lang="en-US" altLang="zh-CN"/>
          </a:p>
        </p:txBody>
      </p:sp>
    </p:spTree>
    <p:extLst>
      <p:ext uri="{BB962C8B-B14F-4D97-AF65-F5344CB8AC3E}">
        <p14:creationId xmlns:p14="http://schemas.microsoft.com/office/powerpoint/2010/main" val="178940046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0BA2E72-6763-41B0-AAB0-28F9ABF5836A}"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3C3A6CE-1F76-4585-BA23-A65EF6E6FC06}" type="slidenum">
              <a:rPr lang="zh-CN" altLang="en-US"/>
              <a:pPr/>
              <a:t>‹#›</a:t>
            </a:fld>
            <a:endParaRPr lang="en-US" altLang="zh-CN"/>
          </a:p>
        </p:txBody>
      </p:sp>
    </p:spTree>
    <p:extLst>
      <p:ext uri="{BB962C8B-B14F-4D97-AF65-F5344CB8AC3E}">
        <p14:creationId xmlns:p14="http://schemas.microsoft.com/office/powerpoint/2010/main" val="1335402013"/>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479872F-3457-48E5-9DC4-FA494E6E8514}"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A642873-5805-4016-99A7-D9B7E3960E6D}" type="slidenum">
              <a:rPr lang="zh-CN" altLang="en-US"/>
              <a:pPr/>
              <a:t>‹#›</a:t>
            </a:fld>
            <a:endParaRPr lang="en-US" altLang="zh-CN"/>
          </a:p>
        </p:txBody>
      </p:sp>
    </p:spTree>
    <p:extLst>
      <p:ext uri="{BB962C8B-B14F-4D97-AF65-F5344CB8AC3E}">
        <p14:creationId xmlns:p14="http://schemas.microsoft.com/office/powerpoint/2010/main" val="6574524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3576DE1-57D2-41C8-AC86-DA605A719B6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87933554"/>
      </p:ext>
    </p:extLst>
  </p:cSld>
  <p:clrMapOvr>
    <a:masterClrMapping/>
  </p:clrMapOvr>
  <p:transition spd="slow"/>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B1A414D-5970-44AD-89FD-A6AA700EB241}"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B29C4E8-F04E-4628-B714-4B1EA252AF90}" type="slidenum">
              <a:rPr lang="zh-CN" altLang="en-US"/>
              <a:pPr/>
              <a:t>‹#›</a:t>
            </a:fld>
            <a:endParaRPr lang="en-US" altLang="zh-CN"/>
          </a:p>
        </p:txBody>
      </p:sp>
    </p:spTree>
    <p:extLst>
      <p:ext uri="{BB962C8B-B14F-4D97-AF65-F5344CB8AC3E}">
        <p14:creationId xmlns:p14="http://schemas.microsoft.com/office/powerpoint/2010/main" val="206148729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65057C3E-5587-49BD-AFE2-17BC47E44F79}" type="datetimeFigureOut">
              <a:rPr lang="zh-CN" altLang="en-US"/>
              <a:pPr/>
              <a:t>2013/9/25</a:t>
            </a:fld>
            <a:endParaRPr lang="en-US" altLang="zh-CN"/>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A531C0F-607A-4212-8645-F2B4814B4253}" type="slidenum">
              <a:rPr lang="zh-CN" altLang="en-US"/>
              <a:pPr/>
              <a:t>‹#›</a:t>
            </a:fld>
            <a:endParaRPr lang="en-US" altLang="zh-CN"/>
          </a:p>
        </p:txBody>
      </p:sp>
    </p:spTree>
    <p:extLst>
      <p:ext uri="{BB962C8B-B14F-4D97-AF65-F5344CB8AC3E}">
        <p14:creationId xmlns:p14="http://schemas.microsoft.com/office/powerpoint/2010/main" val="210614198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2E755AD-27C2-4429-A564-ECF68E6502C8}" type="datetimeFigureOut">
              <a:rPr lang="zh-CN" altLang="en-US"/>
              <a:pPr/>
              <a:t>2013/9/25</a:t>
            </a:fld>
            <a:endParaRPr lang="en-US" altLang="zh-CN"/>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D93F0D52-5E5F-46E5-ADC6-5CB6BFE9AC2E}" type="slidenum">
              <a:rPr lang="zh-CN" altLang="en-US"/>
              <a:pPr/>
              <a:t>‹#›</a:t>
            </a:fld>
            <a:endParaRPr lang="en-US" altLang="zh-CN"/>
          </a:p>
        </p:txBody>
      </p:sp>
    </p:spTree>
    <p:extLst>
      <p:ext uri="{BB962C8B-B14F-4D97-AF65-F5344CB8AC3E}">
        <p14:creationId xmlns:p14="http://schemas.microsoft.com/office/powerpoint/2010/main" val="418074809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B455090-1FB0-4016-8B1A-2B8F31A1DE0F}" type="datetimeFigureOut">
              <a:rPr lang="zh-CN" altLang="en-US"/>
              <a:pPr/>
              <a:t>2013/9/25</a:t>
            </a:fld>
            <a:endParaRPr lang="en-US" altLang="zh-CN"/>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3D10F4AB-219A-42EB-8500-CB465B26CB5C}" type="slidenum">
              <a:rPr lang="zh-CN" altLang="en-US"/>
              <a:pPr/>
              <a:t>‹#›</a:t>
            </a:fld>
            <a:endParaRPr lang="en-US" altLang="zh-CN"/>
          </a:p>
        </p:txBody>
      </p:sp>
    </p:spTree>
    <p:extLst>
      <p:ext uri="{BB962C8B-B14F-4D97-AF65-F5344CB8AC3E}">
        <p14:creationId xmlns:p14="http://schemas.microsoft.com/office/powerpoint/2010/main" val="238668186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A5DD381-0AC6-401C-AEE8-7D4534DE2DD1}" type="datetimeFigureOut">
              <a:rPr lang="zh-CN" altLang="en-US"/>
              <a:pPr/>
              <a:t>2013/9/25</a:t>
            </a:fld>
            <a:endParaRPr lang="en-US" altLang="zh-CN"/>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2FB35363-CB1D-41A0-865B-F7969902E31B}" type="slidenum">
              <a:rPr lang="zh-CN" altLang="en-US"/>
              <a:pPr/>
              <a:t>‹#›</a:t>
            </a:fld>
            <a:endParaRPr lang="en-US" altLang="zh-CN"/>
          </a:p>
        </p:txBody>
      </p:sp>
    </p:spTree>
    <p:extLst>
      <p:ext uri="{BB962C8B-B14F-4D97-AF65-F5344CB8AC3E}">
        <p14:creationId xmlns:p14="http://schemas.microsoft.com/office/powerpoint/2010/main" val="227220929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1E05BCF-E7C0-44EC-ACAE-A3EEE0C2D036}" type="datetimeFigureOut">
              <a:rPr lang="zh-CN" altLang="en-US"/>
              <a:pPr/>
              <a:t>2013/9/25</a:t>
            </a:fld>
            <a:endParaRPr lang="en-US" altLang="zh-CN"/>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E578FD04-9C05-404E-AABE-330D55171BB4}" type="slidenum">
              <a:rPr lang="zh-CN" altLang="en-US"/>
              <a:pPr/>
              <a:t>‹#›</a:t>
            </a:fld>
            <a:endParaRPr lang="en-US" altLang="zh-CN"/>
          </a:p>
        </p:txBody>
      </p:sp>
    </p:spTree>
    <p:extLst>
      <p:ext uri="{BB962C8B-B14F-4D97-AF65-F5344CB8AC3E}">
        <p14:creationId xmlns:p14="http://schemas.microsoft.com/office/powerpoint/2010/main" val="63124054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FA7B51A-00DC-4592-BD53-57C9A4C0FFB5}" type="datetimeFigureOut">
              <a:rPr lang="zh-CN" altLang="en-US"/>
              <a:pPr/>
              <a:t>2013/9/25</a:t>
            </a:fld>
            <a:endParaRPr lang="en-US" altLang="zh-CN"/>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16DA5312-3251-43B4-9A94-CD3523A77083}" type="slidenum">
              <a:rPr lang="zh-CN" altLang="en-US"/>
              <a:pPr/>
              <a:t>‹#›</a:t>
            </a:fld>
            <a:endParaRPr lang="en-US" altLang="zh-CN"/>
          </a:p>
        </p:txBody>
      </p:sp>
    </p:spTree>
    <p:extLst>
      <p:ext uri="{BB962C8B-B14F-4D97-AF65-F5344CB8AC3E}">
        <p14:creationId xmlns:p14="http://schemas.microsoft.com/office/powerpoint/2010/main" val="427641932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6F3D48B-DBF3-431A-9BFB-DCA64DAF4710}"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AD72AF0-4C9E-42DA-AC8E-573AA2405B20}" type="slidenum">
              <a:rPr lang="zh-CN" altLang="en-US"/>
              <a:pPr/>
              <a:t>‹#›</a:t>
            </a:fld>
            <a:endParaRPr lang="en-US" altLang="zh-CN"/>
          </a:p>
        </p:txBody>
      </p:sp>
    </p:spTree>
    <p:extLst>
      <p:ext uri="{BB962C8B-B14F-4D97-AF65-F5344CB8AC3E}">
        <p14:creationId xmlns:p14="http://schemas.microsoft.com/office/powerpoint/2010/main" val="386534927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3DB0AE9-D481-4058-BFC6-BD092ACB8E7B}" type="datetimeFigureOut">
              <a:rPr lang="zh-CN" altLang="en-US"/>
              <a:pPr/>
              <a:t>2013/9/25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0C061FD-CCD0-4C6D-81B3-88E35C470220}" type="slidenum">
              <a:rPr lang="zh-CN" altLang="en-US"/>
              <a:pPr/>
              <a:t>‹#›</a:t>
            </a:fld>
            <a:endParaRPr lang="en-US" altLang="zh-CN"/>
          </a:p>
        </p:txBody>
      </p:sp>
    </p:spTree>
    <p:extLst>
      <p:ext uri="{BB962C8B-B14F-4D97-AF65-F5344CB8AC3E}">
        <p14:creationId xmlns:p14="http://schemas.microsoft.com/office/powerpoint/2010/main" val="30882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A8B17CA-D47C-4B73-9BB9-11A400B3382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5297785"/>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FCF0E63-DBC3-4ACC-97C0-EB87A0FD0B8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29843901"/>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A1C0CCC-A6AC-4D8C-94FB-A485EA7CBC2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57396148"/>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487F97-2D08-425C-B876-612A15B4AAB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00459494"/>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FADE8B9-A206-4D7A-88F6-CF45804DB2B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2887048"/>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A8B17CA-D47C-4B73-9BB9-11A400B3382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51680675"/>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437DE9A-8196-40D2-A8E8-7F5455D7D20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02126991"/>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4055D7-02DA-4285-BADC-7155ECEB106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05295858"/>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902ACC5-0F79-49E3-B8E2-591B57E5B91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10032859"/>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15CDB50-FFF2-46F5-BE5B-E0FAF6D64A40}"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2449148"/>
      </p:ext>
    </p:extLst>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B1FB0A7-2FDE-46B0-A74D-4B357A78039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13016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437DE9A-8196-40D2-A8E8-7F5455D7D20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844856591"/>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3576DE1-57D2-41C8-AC86-DA605A719B6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716351972"/>
      </p:ext>
    </p:extLst>
  </p:cSld>
  <p:clrMapOvr>
    <a:masterClrMapping/>
  </p:clrMapOvr>
  <p:transition spd="slow"/>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FCF0E63-DBC3-4ACC-97C0-EB87A0FD0B8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207081"/>
      </p:ext>
    </p:extLst>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A1C0CCC-A6AC-4D8C-94FB-A485EA7CBC2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57662693"/>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487F97-2D08-425C-B876-612A15B4AAB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73275729"/>
      </p:ext>
    </p:extLst>
  </p:cSld>
  <p:clrMapOvr>
    <a:masterClrMapping/>
  </p:clrMapOvr>
  <p:transition spd="slow"/>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FADE8B9-A206-4D7A-88F6-CF45804DB2B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4918157"/>
      </p:ext>
    </p:extLst>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A8B17CA-D47C-4B73-9BB9-11A400B3382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84703625"/>
      </p:ext>
    </p:extLst>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437DE9A-8196-40D2-A8E8-7F5455D7D20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48889396"/>
      </p:ext>
    </p:extLst>
  </p:cSld>
  <p:clrMapOvr>
    <a:masterClrMapping/>
  </p:clrMapOvr>
  <p:transition spd="slow"/>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4055D7-02DA-4285-BADC-7155ECEB106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77080468"/>
      </p:ext>
    </p:extLst>
  </p:cSld>
  <p:clrMapOvr>
    <a:masterClrMapping/>
  </p:clrMapOvr>
  <p:transition spd="slow"/>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902ACC5-0F79-49E3-B8E2-591B57E5B91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9153595"/>
      </p:ext>
    </p:extLst>
  </p:cSld>
  <p:clrMapOvr>
    <a:masterClrMapping/>
  </p:clrMapOvr>
  <p:transition spd="slow"/>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15CDB50-FFF2-46F5-BE5B-E0FAF6D64A40}"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0046145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4055D7-02DA-4285-BADC-7155ECEB106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47574347"/>
      </p:ext>
    </p:extLst>
  </p:cSld>
  <p:clrMapOvr>
    <a:masterClrMapping/>
  </p:clrMapOvr>
  <p:transition spd="slow"/>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B1FB0A7-2FDE-46B0-A74D-4B357A78039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25620129"/>
      </p:ext>
    </p:extLst>
  </p:cSld>
  <p:clrMapOvr>
    <a:masterClrMapping/>
  </p:clrMapOvr>
  <p:transition spd="slow"/>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3576DE1-57D2-41C8-AC86-DA605A719B6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6540885"/>
      </p:ext>
    </p:extLst>
  </p:cSld>
  <p:clrMapOvr>
    <a:masterClrMapping/>
  </p:clrMapOvr>
  <p:transition spd="slow"/>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FCF0E63-DBC3-4ACC-97C0-EB87A0FD0B8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38934542"/>
      </p:ext>
    </p:extLst>
  </p:cSld>
  <p:clrMapOvr>
    <a:masterClrMapping/>
  </p:clrMapOvr>
  <p:transition spd="slow"/>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A1C0CCC-A6AC-4D8C-94FB-A485EA7CBC2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20006471"/>
      </p:ext>
    </p:extLst>
  </p:cSld>
  <p:clrMapOvr>
    <a:masterClrMapping/>
  </p:clrMapOvr>
  <p:transition spd="slow"/>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487F97-2D08-425C-B876-612A15B4AAB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02529620"/>
      </p:ext>
    </p:extLst>
  </p:cSld>
  <p:clrMapOvr>
    <a:masterClrMapping/>
  </p:clrMapOvr>
  <p:transition spd="slow"/>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FADE8B9-A206-4D7A-88F6-CF45804DB2B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36366033"/>
      </p:ext>
    </p:extLst>
  </p:cSld>
  <p:clrMapOvr>
    <a:masterClrMapping/>
  </p:clrMapOvr>
  <p:transition spd="slow"/>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A8B17CA-D47C-4B73-9BB9-11A400B3382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35987697"/>
      </p:ext>
    </p:extLst>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437DE9A-8196-40D2-A8E8-7F5455D7D20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87179995"/>
      </p:ext>
    </p:extLst>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4055D7-02DA-4285-BADC-7155ECEB106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45686629"/>
      </p:ext>
    </p:extLst>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902ACC5-0F79-49E3-B8E2-591B57E5B91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20636468"/>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902ACC5-0F79-49E3-B8E2-591B57E5B91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316563302"/>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15CDB50-FFF2-46F5-BE5B-E0FAF6D64A40}"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59424912"/>
      </p:ext>
    </p:extLst>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B1FB0A7-2FDE-46B0-A74D-4B357A78039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24794458"/>
      </p:ext>
    </p:extLst>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3576DE1-57D2-41C8-AC86-DA605A719B6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00331224"/>
      </p:ext>
    </p:extLst>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FCF0E63-DBC3-4ACC-97C0-EB87A0FD0B8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0839968"/>
      </p:ext>
    </p:extLst>
  </p:cSld>
  <p:clrMapOvr>
    <a:masterClrMapping/>
  </p:clrMapOvr>
  <p:transition spd="slow"/>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A1C0CCC-A6AC-4D8C-94FB-A485EA7CBC2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852911104"/>
      </p:ext>
    </p:extLst>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487F97-2D08-425C-B876-612A15B4AAB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09544223"/>
      </p:ext>
    </p:extLst>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259" name="Rectangle 67"/>
          <p:cNvSpPr>
            <a:spLocks noGrp="1" noChangeArrowheads="1"/>
          </p:cNvSpPr>
          <p:nvPr>
            <p:ph type="ctrTitle"/>
          </p:nvPr>
        </p:nvSpPr>
        <p:spPr>
          <a:xfrm>
            <a:off x="990600" y="1752600"/>
            <a:ext cx="7772400" cy="1143000"/>
          </a:xfrm>
        </p:spPr>
        <p:txBody>
          <a:bodyPr/>
          <a:lstStyle>
            <a:lvl1pPr>
              <a:defRPr/>
            </a:lvl1pPr>
          </a:lstStyle>
          <a:p>
            <a:pPr lvl="0"/>
            <a:r>
              <a:rPr lang="zh-CN" altLang="en-US" noProof="0" smtClean="0"/>
              <a:t>单击此处编辑母版标题样式</a:t>
            </a:r>
          </a:p>
        </p:txBody>
      </p:sp>
      <p:sp>
        <p:nvSpPr>
          <p:cNvPr id="8260" name="Rectangle 68" descr="Rectangle: Click to edit Master text styles&#10;Second level&#10;Third level&#10;Fourth level&#10;Fifth level"/>
          <p:cNvSpPr>
            <a:spLocks noGrp="1" noChangeArrowheads="1"/>
          </p:cNvSpPr>
          <p:nvPr>
            <p:ph type="subTitle" idx="1"/>
          </p:nvPr>
        </p:nvSpPr>
        <p:spPr>
          <a:xfrm>
            <a:off x="990600" y="3309938"/>
            <a:ext cx="6400800" cy="1752600"/>
          </a:xfrm>
        </p:spPr>
        <p:txBody>
          <a:bodyPr/>
          <a:lstStyle>
            <a:lvl1pPr marL="0" indent="0">
              <a:buFont typeface="Wingdings" pitchFamily="2" charset="2"/>
              <a:buNone/>
              <a:defRPr/>
            </a:lvl1pPr>
          </a:lstStyle>
          <a:p>
            <a:pPr lvl="0"/>
            <a:r>
              <a:rPr lang="zh-CN" altLang="en-US" noProof="0" smtClean="0"/>
              <a:t>单击此处编辑母版副标题样式</a:t>
            </a:r>
          </a:p>
        </p:txBody>
      </p:sp>
      <p:sp>
        <p:nvSpPr>
          <p:cNvPr id="8261" name="Rectangle 69"/>
          <p:cNvSpPr>
            <a:spLocks noGrp="1" noChangeArrowheads="1"/>
          </p:cNvSpPr>
          <p:nvPr>
            <p:ph type="dt" sz="quarter" idx="2"/>
          </p:nvPr>
        </p:nvSpPr>
        <p:spPr/>
        <p:txBody>
          <a:bodyPr/>
          <a:lstStyle>
            <a:lvl1pPr>
              <a:defRPr/>
            </a:lvl1pPr>
          </a:lstStyle>
          <a:p>
            <a:endParaRPr lang="en-US" altLang="zh-CN">
              <a:solidFill>
                <a:srgbClr val="40458C"/>
              </a:solidFill>
            </a:endParaRPr>
          </a:p>
        </p:txBody>
      </p:sp>
      <p:sp>
        <p:nvSpPr>
          <p:cNvPr id="8262" name="Rectangle 70"/>
          <p:cNvSpPr>
            <a:spLocks noGrp="1" noChangeArrowheads="1"/>
          </p:cNvSpPr>
          <p:nvPr>
            <p:ph type="ftr" sz="quarter" idx="3"/>
          </p:nvPr>
        </p:nvSpPr>
        <p:spPr/>
        <p:txBody>
          <a:bodyPr/>
          <a:lstStyle>
            <a:lvl1pPr>
              <a:defRPr/>
            </a:lvl1pPr>
          </a:lstStyle>
          <a:p>
            <a:endParaRPr lang="en-US" altLang="zh-CN">
              <a:solidFill>
                <a:srgbClr val="40458C"/>
              </a:solidFill>
            </a:endParaRPr>
          </a:p>
        </p:txBody>
      </p:sp>
      <p:sp>
        <p:nvSpPr>
          <p:cNvPr id="8263" name="Rectangle 71"/>
          <p:cNvSpPr>
            <a:spLocks noGrp="1" noChangeArrowheads="1"/>
          </p:cNvSpPr>
          <p:nvPr>
            <p:ph type="sldNum" sz="quarter" idx="4"/>
          </p:nvPr>
        </p:nvSpPr>
        <p:spPr/>
        <p:txBody>
          <a:bodyPr/>
          <a:lstStyle>
            <a:lvl1pPr>
              <a:defRPr/>
            </a:lvl1pPr>
          </a:lstStyle>
          <a:p>
            <a:fld id="{54D2319F-337B-4587-8AEE-E93E717B7475}"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5271718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58F4BD0C-6A29-4410-94E5-575D70428121}"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4811164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CCD2B929-4142-427B-A970-FAB5CE7D9010}"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7786469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006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C2B65CF4-D9E8-4AD0-99BF-435356BE9038}"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549785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15CDB50-FFF2-46F5-BE5B-E0FAF6D64A40}"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098038771"/>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40458C"/>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40458C"/>
              </a:solidFill>
            </a:endParaRPr>
          </a:p>
        </p:txBody>
      </p:sp>
      <p:sp>
        <p:nvSpPr>
          <p:cNvPr id="9" name="灯片编号占位符 8"/>
          <p:cNvSpPr>
            <a:spLocks noGrp="1"/>
          </p:cNvSpPr>
          <p:nvPr>
            <p:ph type="sldNum" sz="quarter" idx="12"/>
          </p:nvPr>
        </p:nvSpPr>
        <p:spPr/>
        <p:txBody>
          <a:bodyPr/>
          <a:lstStyle>
            <a:lvl1pPr>
              <a:defRPr/>
            </a:lvl1pPr>
          </a:lstStyle>
          <a:p>
            <a:fld id="{FDC4541A-BCC5-4E79-9262-1301769C4AF5}"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306717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40458C"/>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40458C"/>
              </a:solidFill>
            </a:endParaRPr>
          </a:p>
        </p:txBody>
      </p:sp>
      <p:sp>
        <p:nvSpPr>
          <p:cNvPr id="5" name="灯片编号占位符 4"/>
          <p:cNvSpPr>
            <a:spLocks noGrp="1"/>
          </p:cNvSpPr>
          <p:nvPr>
            <p:ph type="sldNum" sz="quarter" idx="12"/>
          </p:nvPr>
        </p:nvSpPr>
        <p:spPr/>
        <p:txBody>
          <a:bodyPr/>
          <a:lstStyle>
            <a:lvl1pPr>
              <a:defRPr/>
            </a:lvl1pPr>
          </a:lstStyle>
          <a:p>
            <a:fld id="{0721F6B6-E06C-4032-9C11-8C39A4DD7C2A}"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76027989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40458C"/>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40458C"/>
              </a:solidFill>
            </a:endParaRPr>
          </a:p>
        </p:txBody>
      </p:sp>
      <p:sp>
        <p:nvSpPr>
          <p:cNvPr id="4" name="灯片编号占位符 3"/>
          <p:cNvSpPr>
            <a:spLocks noGrp="1"/>
          </p:cNvSpPr>
          <p:nvPr>
            <p:ph type="sldNum" sz="quarter" idx="12"/>
          </p:nvPr>
        </p:nvSpPr>
        <p:spPr/>
        <p:txBody>
          <a:bodyPr/>
          <a:lstStyle>
            <a:lvl1pPr>
              <a:defRPr/>
            </a:lvl1pPr>
          </a:lstStyle>
          <a:p>
            <a:fld id="{9880B9FF-E3A5-4C26-B1BB-FC54A6D996CB}"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0633135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EBADEEF5-8126-402A-A03C-31D96A5312B6}"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3349895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6ADCA980-94CC-46C4-A510-1AFB7743E84B}"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7689950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4D85A569-02BC-4A3C-B403-1B5B58913536}"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3088361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304800"/>
            <a:ext cx="2000250"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304800"/>
            <a:ext cx="5848350"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80835C94-2869-4293-BFEF-57DE229A6B44}"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35020049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259" name="Rectangle 67"/>
          <p:cNvSpPr>
            <a:spLocks noGrp="1" noChangeArrowheads="1"/>
          </p:cNvSpPr>
          <p:nvPr>
            <p:ph type="ctrTitle"/>
          </p:nvPr>
        </p:nvSpPr>
        <p:spPr>
          <a:xfrm>
            <a:off x="990600" y="1752600"/>
            <a:ext cx="7772400" cy="1143000"/>
          </a:xfrm>
        </p:spPr>
        <p:txBody>
          <a:bodyPr/>
          <a:lstStyle>
            <a:lvl1pPr>
              <a:defRPr/>
            </a:lvl1pPr>
          </a:lstStyle>
          <a:p>
            <a:pPr lvl="0"/>
            <a:r>
              <a:rPr lang="zh-CN" altLang="en-US" noProof="0" smtClean="0"/>
              <a:t>单击此处编辑母版标题样式</a:t>
            </a:r>
          </a:p>
        </p:txBody>
      </p:sp>
      <p:sp>
        <p:nvSpPr>
          <p:cNvPr id="8260" name="Rectangle 68" descr="Rectangle: Click to edit Master text styles&#10;Second level&#10;Third level&#10;Fourth level&#10;Fifth level"/>
          <p:cNvSpPr>
            <a:spLocks noGrp="1" noChangeArrowheads="1"/>
          </p:cNvSpPr>
          <p:nvPr>
            <p:ph type="subTitle" idx="1"/>
          </p:nvPr>
        </p:nvSpPr>
        <p:spPr>
          <a:xfrm>
            <a:off x="990600" y="3309938"/>
            <a:ext cx="6400800" cy="1752600"/>
          </a:xfrm>
        </p:spPr>
        <p:txBody>
          <a:bodyPr/>
          <a:lstStyle>
            <a:lvl1pPr marL="0" indent="0">
              <a:buFont typeface="Wingdings" pitchFamily="2" charset="2"/>
              <a:buNone/>
              <a:defRPr/>
            </a:lvl1pPr>
          </a:lstStyle>
          <a:p>
            <a:pPr lvl="0"/>
            <a:r>
              <a:rPr lang="zh-CN" altLang="en-US" noProof="0" smtClean="0"/>
              <a:t>单击此处编辑母版副标题样式</a:t>
            </a:r>
          </a:p>
        </p:txBody>
      </p:sp>
      <p:sp>
        <p:nvSpPr>
          <p:cNvPr id="8261" name="Rectangle 69"/>
          <p:cNvSpPr>
            <a:spLocks noGrp="1" noChangeArrowheads="1"/>
          </p:cNvSpPr>
          <p:nvPr>
            <p:ph type="dt" sz="quarter" idx="2"/>
          </p:nvPr>
        </p:nvSpPr>
        <p:spPr/>
        <p:txBody>
          <a:bodyPr/>
          <a:lstStyle>
            <a:lvl1pPr>
              <a:defRPr/>
            </a:lvl1pPr>
          </a:lstStyle>
          <a:p>
            <a:endParaRPr lang="en-US" altLang="zh-CN">
              <a:solidFill>
                <a:srgbClr val="40458C"/>
              </a:solidFill>
            </a:endParaRPr>
          </a:p>
        </p:txBody>
      </p:sp>
      <p:sp>
        <p:nvSpPr>
          <p:cNvPr id="8262" name="Rectangle 70"/>
          <p:cNvSpPr>
            <a:spLocks noGrp="1" noChangeArrowheads="1"/>
          </p:cNvSpPr>
          <p:nvPr>
            <p:ph type="ftr" sz="quarter" idx="3"/>
          </p:nvPr>
        </p:nvSpPr>
        <p:spPr/>
        <p:txBody>
          <a:bodyPr/>
          <a:lstStyle>
            <a:lvl1pPr>
              <a:defRPr/>
            </a:lvl1pPr>
          </a:lstStyle>
          <a:p>
            <a:endParaRPr lang="en-US" altLang="zh-CN">
              <a:solidFill>
                <a:srgbClr val="40458C"/>
              </a:solidFill>
            </a:endParaRPr>
          </a:p>
        </p:txBody>
      </p:sp>
      <p:sp>
        <p:nvSpPr>
          <p:cNvPr id="8263" name="Rectangle 71"/>
          <p:cNvSpPr>
            <a:spLocks noGrp="1" noChangeArrowheads="1"/>
          </p:cNvSpPr>
          <p:nvPr>
            <p:ph type="sldNum" sz="quarter" idx="4"/>
          </p:nvPr>
        </p:nvSpPr>
        <p:spPr/>
        <p:txBody>
          <a:bodyPr/>
          <a:lstStyle>
            <a:lvl1pPr>
              <a:defRPr/>
            </a:lvl1pPr>
          </a:lstStyle>
          <a:p>
            <a:fld id="{54D2319F-337B-4587-8AEE-E93E717B7475}"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1798822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58F4BD0C-6A29-4410-94E5-575D70428121}"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44403010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CCD2B929-4142-427B-A970-FAB5CE7D9010}"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582010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B1FB0A7-2FDE-46B0-A74D-4B357A78039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98234585"/>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006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C2B65CF4-D9E8-4AD0-99BF-435356BE9038}"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21725759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40458C"/>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40458C"/>
              </a:solidFill>
            </a:endParaRPr>
          </a:p>
        </p:txBody>
      </p:sp>
      <p:sp>
        <p:nvSpPr>
          <p:cNvPr id="9" name="灯片编号占位符 8"/>
          <p:cNvSpPr>
            <a:spLocks noGrp="1"/>
          </p:cNvSpPr>
          <p:nvPr>
            <p:ph type="sldNum" sz="quarter" idx="12"/>
          </p:nvPr>
        </p:nvSpPr>
        <p:spPr/>
        <p:txBody>
          <a:bodyPr/>
          <a:lstStyle>
            <a:lvl1pPr>
              <a:defRPr/>
            </a:lvl1pPr>
          </a:lstStyle>
          <a:p>
            <a:fld id="{FDC4541A-BCC5-4E79-9262-1301769C4AF5}"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4478503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40458C"/>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40458C"/>
              </a:solidFill>
            </a:endParaRPr>
          </a:p>
        </p:txBody>
      </p:sp>
      <p:sp>
        <p:nvSpPr>
          <p:cNvPr id="5" name="灯片编号占位符 4"/>
          <p:cNvSpPr>
            <a:spLocks noGrp="1"/>
          </p:cNvSpPr>
          <p:nvPr>
            <p:ph type="sldNum" sz="quarter" idx="12"/>
          </p:nvPr>
        </p:nvSpPr>
        <p:spPr/>
        <p:txBody>
          <a:bodyPr/>
          <a:lstStyle>
            <a:lvl1pPr>
              <a:defRPr/>
            </a:lvl1pPr>
          </a:lstStyle>
          <a:p>
            <a:fld id="{0721F6B6-E06C-4032-9C11-8C39A4DD7C2A}"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88220050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40458C"/>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40458C"/>
              </a:solidFill>
            </a:endParaRPr>
          </a:p>
        </p:txBody>
      </p:sp>
      <p:sp>
        <p:nvSpPr>
          <p:cNvPr id="4" name="灯片编号占位符 3"/>
          <p:cNvSpPr>
            <a:spLocks noGrp="1"/>
          </p:cNvSpPr>
          <p:nvPr>
            <p:ph type="sldNum" sz="quarter" idx="12"/>
          </p:nvPr>
        </p:nvSpPr>
        <p:spPr/>
        <p:txBody>
          <a:bodyPr/>
          <a:lstStyle>
            <a:lvl1pPr>
              <a:defRPr/>
            </a:lvl1pPr>
          </a:lstStyle>
          <a:p>
            <a:fld id="{9880B9FF-E3A5-4C26-B1BB-FC54A6D996CB}"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6101367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EBADEEF5-8126-402A-A03C-31D96A5312B6}"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8598101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6ADCA980-94CC-46C4-A510-1AFB7743E84B}"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6123654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4D85A569-02BC-4A3C-B403-1B5B58913536}"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7927841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304800"/>
            <a:ext cx="2000250"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304800"/>
            <a:ext cx="5848350"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80835C94-2869-4293-BFEF-57DE229A6B44}"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08987838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29F644C0-F17D-48F4-BB5F-D03B9ED7F620}"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5486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397A343-C5C0-4535-A0A7-764715C8078E}"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249484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3576DE1-57D2-41C8-AC86-DA605A719B6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62250739"/>
      </p:ext>
    </p:extLst>
  </p:cSld>
  <p:clrMapOvr>
    <a:masterClrMapping/>
  </p:clrMapOvr>
  <p:transition spd="slow"/>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E0CD1E6-7FC0-4B42-AD56-447BF1A05EE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6195375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CD03C66-7068-4EAA-A67A-3E7BAFC0594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59801773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DF1D92E5-1568-41DD-9C29-178531C87862}"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95798097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166E38FA-64CD-4192-BA08-15AAA7FFB623}"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6786261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ED1529A-A7FD-4AE4-9668-A9C0E54DE2FD}"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39547096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C4D0BF92-496D-47BB-8F8F-63CFA8479B47}"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7710901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2B0D3F3-22A1-4E42-A3CF-F2CDE3014FD6}"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64301463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E070EA0-0059-4D20-BF87-2AA7AA449BE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0016793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1663EF8-AE66-43E7-9EE7-4799EAAF28CF}" type="slidenum">
              <a:rPr lang="zh-CN" altLang="en-US">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2008461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ChangeArrowheads="1"/>
          </p:cNvSpPr>
          <p:nvPr/>
        </p:nvSpPr>
        <p:spPr bwMode="auto">
          <a:xfrm>
            <a:off x="228600" y="3200400"/>
            <a:ext cx="8763000" cy="1341438"/>
          </a:xfrm>
          <a:prstGeom prst="rect">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pic>
        <p:nvPicPr>
          <p:cNvPr id="5123" name="Picture 3" descr="ANABNR2"/>
          <p:cNvPicPr>
            <a:picLocks noChangeAspect="1" noChangeArrowheads="1"/>
          </p:cNvPicPr>
          <p:nvPr/>
        </p:nvPicPr>
        <p:blipFill>
          <a:blip r:embed="rId2">
            <a:extLst>
              <a:ext uri="{28A0092B-C50C-407E-A947-70E740481C1C}">
                <a14:useLocalDpi xmlns:a14="http://schemas.microsoft.com/office/drawing/2010/main" val="0"/>
              </a:ext>
            </a:extLst>
          </a:blip>
          <a:srcRect l="-900" t="-1314" r="-2" b="-36961"/>
          <a:stretch>
            <a:fillRect/>
          </a:stretch>
        </p:blipFill>
        <p:spPr bwMode="auto">
          <a:xfrm>
            <a:off x="533400" y="3200400"/>
            <a:ext cx="84582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4"/>
          <p:cNvSpPr>
            <a:spLocks noChangeArrowheads="1"/>
          </p:cNvSpPr>
          <p:nvPr/>
        </p:nvSpPr>
        <p:spPr bwMode="auto">
          <a:xfrm>
            <a:off x="795338" y="2895600"/>
            <a:ext cx="304800" cy="990600"/>
          </a:xfrm>
          <a:prstGeom prst="rect">
            <a:avLst/>
          </a:prstGeom>
          <a:solidFill>
            <a:schemeClr val="accent2">
              <a:alpha val="5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5125" name="Rectangle 5"/>
          <p:cNvSpPr>
            <a:spLocks noGrp="1" noChangeArrowheads="1"/>
          </p:cNvSpPr>
          <p:nvPr>
            <p:ph type="ctrTitle"/>
          </p:nvPr>
        </p:nvSpPr>
        <p:spPr>
          <a:xfrm>
            <a:off x="1143000" y="1981200"/>
            <a:ext cx="7772400" cy="1143000"/>
          </a:xfrm>
        </p:spPr>
        <p:txBody>
          <a:bodyPr/>
          <a:lstStyle>
            <a:lvl1pPr>
              <a:defRPr/>
            </a:lvl1pPr>
          </a:lstStyle>
          <a:p>
            <a:pPr lvl="0"/>
            <a:r>
              <a:rPr lang="zh-CN" altLang="en-US" noProof="0" smtClean="0"/>
              <a:t>单击此处编辑母版标题样式</a:t>
            </a:r>
          </a:p>
        </p:txBody>
      </p:sp>
      <p:sp>
        <p:nvSpPr>
          <p:cNvPr id="5126" name="Rectangle 6"/>
          <p:cNvSpPr>
            <a:spLocks noGrp="1" noChangeArrowheads="1"/>
          </p:cNvSpPr>
          <p:nvPr>
            <p:ph type="subTitle" idx="1"/>
          </p:nvPr>
        </p:nvSpPr>
        <p:spPr>
          <a:xfrm>
            <a:off x="2038350" y="4351338"/>
            <a:ext cx="6400800" cy="1371600"/>
          </a:xfrm>
        </p:spPr>
        <p:txBody>
          <a:bodyPr/>
          <a:lstStyle>
            <a:lvl1pPr marL="0" indent="0">
              <a:buFont typeface="Wingdings" pitchFamily="2" charset="2"/>
              <a:buNone/>
              <a:defRPr/>
            </a:lvl1pPr>
          </a:lstStyle>
          <a:p>
            <a:pPr lvl="0"/>
            <a:r>
              <a:rPr lang="zh-CN" altLang="en-US" noProof="0" smtClean="0"/>
              <a:t>单击此处编辑母版副标题样式</a:t>
            </a:r>
          </a:p>
        </p:txBody>
      </p:sp>
      <p:sp>
        <p:nvSpPr>
          <p:cNvPr id="5127" name="Rectangle 7"/>
          <p:cNvSpPr>
            <a:spLocks noGrp="1" noChangeArrowheads="1"/>
          </p:cNvSpPr>
          <p:nvPr>
            <p:ph type="dt" sz="half" idx="2"/>
          </p:nvPr>
        </p:nvSpPr>
        <p:spPr>
          <a:xfrm>
            <a:off x="685800" y="6324600"/>
            <a:ext cx="1905000" cy="457200"/>
          </a:xfrm>
        </p:spPr>
        <p:txBody>
          <a:bodyPr/>
          <a:lstStyle>
            <a:lvl1pPr>
              <a:defRPr/>
            </a:lvl1pPr>
          </a:lstStyle>
          <a:p>
            <a:endParaRPr lang="en-US" altLang="zh-CN">
              <a:solidFill>
                <a:srgbClr val="2A3D7A"/>
              </a:solidFill>
            </a:endParaRPr>
          </a:p>
        </p:txBody>
      </p:sp>
      <p:sp>
        <p:nvSpPr>
          <p:cNvPr id="5128" name="Rectangle 8"/>
          <p:cNvSpPr>
            <a:spLocks noGrp="1" noChangeArrowheads="1"/>
          </p:cNvSpPr>
          <p:nvPr>
            <p:ph type="ftr" sz="quarter" idx="3"/>
          </p:nvPr>
        </p:nvSpPr>
        <p:spPr>
          <a:xfrm>
            <a:off x="3124200" y="6324600"/>
            <a:ext cx="2895600" cy="457200"/>
          </a:xfrm>
        </p:spPr>
        <p:txBody>
          <a:bodyPr/>
          <a:lstStyle>
            <a:lvl1pPr>
              <a:defRPr/>
            </a:lvl1pPr>
          </a:lstStyle>
          <a:p>
            <a:endParaRPr lang="en-US" altLang="zh-CN">
              <a:solidFill>
                <a:srgbClr val="2A3D7A"/>
              </a:solidFill>
            </a:endParaRPr>
          </a:p>
        </p:txBody>
      </p:sp>
      <p:sp>
        <p:nvSpPr>
          <p:cNvPr id="5129" name="Rectangle 9"/>
          <p:cNvSpPr>
            <a:spLocks noGrp="1" noChangeArrowheads="1"/>
          </p:cNvSpPr>
          <p:nvPr>
            <p:ph type="sldNum" sz="quarter" idx="4"/>
          </p:nvPr>
        </p:nvSpPr>
        <p:spPr>
          <a:xfrm>
            <a:off x="6553200" y="6324600"/>
            <a:ext cx="1905000" cy="457200"/>
          </a:xfrm>
        </p:spPr>
        <p:txBody>
          <a:bodyPr/>
          <a:lstStyle>
            <a:lvl1pPr>
              <a:defRPr sz="1400"/>
            </a:lvl1pPr>
          </a:lstStyle>
          <a:p>
            <a:fld id="{AE1302B5-6982-4372-AC11-4B47C2E29E20}" type="slidenum">
              <a:rPr lang="zh-CN" altLang="en-US">
                <a:solidFill>
                  <a:srgbClr val="2A3D7A"/>
                </a:solidFill>
              </a:rPr>
              <a:pPr/>
              <a:t>‹#›</a:t>
            </a:fld>
            <a:endParaRPr lang="en-US" altLang="zh-CN">
              <a:solidFill>
                <a:srgbClr val="2A3D7A"/>
              </a:solidFill>
            </a:endParaRPr>
          </a:p>
        </p:txBody>
      </p:sp>
    </p:spTree>
    <p:extLst>
      <p:ext uri="{BB962C8B-B14F-4D97-AF65-F5344CB8AC3E}">
        <p14:creationId xmlns:p14="http://schemas.microsoft.com/office/powerpoint/2010/main" val="1089971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FCF0E63-DBC3-4ACC-97C0-EB87A0FD0B8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49397247"/>
      </p:ext>
    </p:extLst>
  </p:cSld>
  <p:clrMapOvr>
    <a:masterClrMapping/>
  </p:clrMapOvr>
  <p:transition spd="slow"/>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2A3D7A"/>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2A3D7A"/>
              </a:solidFill>
            </a:endParaRPr>
          </a:p>
        </p:txBody>
      </p:sp>
      <p:sp>
        <p:nvSpPr>
          <p:cNvPr id="6" name="灯片编号占位符 5"/>
          <p:cNvSpPr>
            <a:spLocks noGrp="1"/>
          </p:cNvSpPr>
          <p:nvPr>
            <p:ph type="sldNum" sz="quarter" idx="12"/>
          </p:nvPr>
        </p:nvSpPr>
        <p:spPr/>
        <p:txBody>
          <a:bodyPr/>
          <a:lstStyle>
            <a:lvl1pPr>
              <a:defRPr/>
            </a:lvl1pPr>
          </a:lstStyle>
          <a:p>
            <a:fld id="{DC3FF221-2CB1-467C-9F5D-D890B3D9AA85}"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24101827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2A3D7A"/>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2A3D7A"/>
              </a:solidFill>
            </a:endParaRPr>
          </a:p>
        </p:txBody>
      </p:sp>
      <p:sp>
        <p:nvSpPr>
          <p:cNvPr id="6" name="灯片编号占位符 5"/>
          <p:cNvSpPr>
            <a:spLocks noGrp="1"/>
          </p:cNvSpPr>
          <p:nvPr>
            <p:ph type="sldNum" sz="quarter" idx="12"/>
          </p:nvPr>
        </p:nvSpPr>
        <p:spPr/>
        <p:txBody>
          <a:bodyPr/>
          <a:lstStyle>
            <a:lvl1pPr>
              <a:defRPr/>
            </a:lvl1pPr>
          </a:lstStyle>
          <a:p>
            <a:fld id="{1C2D246B-0647-4CB4-A152-D375BDE24997}"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376054286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21018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21018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2A3D7A"/>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2A3D7A"/>
              </a:solidFill>
            </a:endParaRPr>
          </a:p>
        </p:txBody>
      </p:sp>
      <p:sp>
        <p:nvSpPr>
          <p:cNvPr id="7" name="灯片编号占位符 6"/>
          <p:cNvSpPr>
            <a:spLocks noGrp="1"/>
          </p:cNvSpPr>
          <p:nvPr>
            <p:ph type="sldNum" sz="quarter" idx="12"/>
          </p:nvPr>
        </p:nvSpPr>
        <p:spPr/>
        <p:txBody>
          <a:bodyPr/>
          <a:lstStyle>
            <a:lvl1pPr>
              <a:defRPr/>
            </a:lvl1pPr>
          </a:lstStyle>
          <a:p>
            <a:fld id="{4DFA6CF9-6C9A-4284-9BA3-6CD463A01B94}"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377980415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2A3D7A"/>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2A3D7A"/>
              </a:solidFill>
            </a:endParaRPr>
          </a:p>
        </p:txBody>
      </p:sp>
      <p:sp>
        <p:nvSpPr>
          <p:cNvPr id="9" name="灯片编号占位符 8"/>
          <p:cNvSpPr>
            <a:spLocks noGrp="1"/>
          </p:cNvSpPr>
          <p:nvPr>
            <p:ph type="sldNum" sz="quarter" idx="12"/>
          </p:nvPr>
        </p:nvSpPr>
        <p:spPr/>
        <p:txBody>
          <a:bodyPr/>
          <a:lstStyle>
            <a:lvl1pPr>
              <a:defRPr/>
            </a:lvl1pPr>
          </a:lstStyle>
          <a:p>
            <a:fld id="{63C2B223-2E8C-476A-B5E7-BF801F261FA8}"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121373039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2A3D7A"/>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2A3D7A"/>
              </a:solidFill>
            </a:endParaRPr>
          </a:p>
        </p:txBody>
      </p:sp>
      <p:sp>
        <p:nvSpPr>
          <p:cNvPr id="5" name="灯片编号占位符 4"/>
          <p:cNvSpPr>
            <a:spLocks noGrp="1"/>
          </p:cNvSpPr>
          <p:nvPr>
            <p:ph type="sldNum" sz="quarter" idx="12"/>
          </p:nvPr>
        </p:nvSpPr>
        <p:spPr/>
        <p:txBody>
          <a:bodyPr/>
          <a:lstStyle>
            <a:lvl1pPr>
              <a:defRPr/>
            </a:lvl1pPr>
          </a:lstStyle>
          <a:p>
            <a:fld id="{846D9E55-BEFB-49AC-9BFE-5FC77A0237C6}"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20926955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2A3D7A"/>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2A3D7A"/>
              </a:solidFill>
            </a:endParaRPr>
          </a:p>
        </p:txBody>
      </p:sp>
      <p:sp>
        <p:nvSpPr>
          <p:cNvPr id="4" name="灯片编号占位符 3"/>
          <p:cNvSpPr>
            <a:spLocks noGrp="1"/>
          </p:cNvSpPr>
          <p:nvPr>
            <p:ph type="sldNum" sz="quarter" idx="12"/>
          </p:nvPr>
        </p:nvSpPr>
        <p:spPr/>
        <p:txBody>
          <a:bodyPr/>
          <a:lstStyle>
            <a:lvl1pPr>
              <a:defRPr/>
            </a:lvl1pPr>
          </a:lstStyle>
          <a:p>
            <a:fld id="{6972D43F-7C4C-4C6F-8F62-8507736A2240}"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268041457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2A3D7A"/>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2A3D7A"/>
              </a:solidFill>
            </a:endParaRPr>
          </a:p>
        </p:txBody>
      </p:sp>
      <p:sp>
        <p:nvSpPr>
          <p:cNvPr id="7" name="灯片编号占位符 6"/>
          <p:cNvSpPr>
            <a:spLocks noGrp="1"/>
          </p:cNvSpPr>
          <p:nvPr>
            <p:ph type="sldNum" sz="quarter" idx="12"/>
          </p:nvPr>
        </p:nvSpPr>
        <p:spPr/>
        <p:txBody>
          <a:bodyPr/>
          <a:lstStyle>
            <a:lvl1pPr>
              <a:defRPr/>
            </a:lvl1pPr>
          </a:lstStyle>
          <a:p>
            <a:fld id="{A04CF29A-089D-4A45-9A44-8396FF6C9D4E}"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244804711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2A3D7A"/>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2A3D7A"/>
              </a:solidFill>
            </a:endParaRPr>
          </a:p>
        </p:txBody>
      </p:sp>
      <p:sp>
        <p:nvSpPr>
          <p:cNvPr id="7" name="灯片编号占位符 6"/>
          <p:cNvSpPr>
            <a:spLocks noGrp="1"/>
          </p:cNvSpPr>
          <p:nvPr>
            <p:ph type="sldNum" sz="quarter" idx="12"/>
          </p:nvPr>
        </p:nvSpPr>
        <p:spPr/>
        <p:txBody>
          <a:bodyPr/>
          <a:lstStyle>
            <a:lvl1pPr>
              <a:defRPr/>
            </a:lvl1pPr>
          </a:lstStyle>
          <a:p>
            <a:fld id="{FC89B274-C009-4258-871D-ECC45D5DF14A}"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9334864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2A3D7A"/>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2A3D7A"/>
              </a:solidFill>
            </a:endParaRPr>
          </a:p>
        </p:txBody>
      </p:sp>
      <p:sp>
        <p:nvSpPr>
          <p:cNvPr id="6" name="灯片编号占位符 5"/>
          <p:cNvSpPr>
            <a:spLocks noGrp="1"/>
          </p:cNvSpPr>
          <p:nvPr>
            <p:ph type="sldNum" sz="quarter" idx="12"/>
          </p:nvPr>
        </p:nvSpPr>
        <p:spPr/>
        <p:txBody>
          <a:bodyPr/>
          <a:lstStyle>
            <a:lvl1pPr>
              <a:defRPr/>
            </a:lvl1pPr>
          </a:lstStyle>
          <a:p>
            <a:fld id="{2C6F37BC-72F9-4838-AF1B-26D98133708B}"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414799580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96100" y="838200"/>
            <a:ext cx="1943100" cy="5378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66800" y="838200"/>
            <a:ext cx="5676900" cy="5378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2A3D7A"/>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2A3D7A"/>
              </a:solidFill>
            </a:endParaRPr>
          </a:p>
        </p:txBody>
      </p:sp>
      <p:sp>
        <p:nvSpPr>
          <p:cNvPr id="6" name="灯片编号占位符 5"/>
          <p:cNvSpPr>
            <a:spLocks noGrp="1"/>
          </p:cNvSpPr>
          <p:nvPr>
            <p:ph type="sldNum" sz="quarter" idx="12"/>
          </p:nvPr>
        </p:nvSpPr>
        <p:spPr/>
        <p:txBody>
          <a:bodyPr/>
          <a:lstStyle>
            <a:lvl1pPr>
              <a:defRPr/>
            </a:lvl1pPr>
          </a:lstStyle>
          <a:p>
            <a:fld id="{2456C19E-A66C-4E8B-9C7F-78CF8F88B4B4}" type="slidenum">
              <a:rPr lang="zh-CN" altLang="en-US">
                <a:solidFill>
                  <a:srgbClr val="2A3D7A"/>
                </a:solidFill>
              </a:rPr>
              <a:pPr/>
              <a:t>‹#›</a:t>
            </a:fld>
            <a:endParaRPr lang="en-US" altLang="zh-CN" sz="1400">
              <a:solidFill>
                <a:srgbClr val="2A3D7A"/>
              </a:solidFill>
            </a:endParaRPr>
          </a:p>
        </p:txBody>
      </p:sp>
    </p:spTree>
    <p:extLst>
      <p:ext uri="{BB962C8B-B14F-4D97-AF65-F5344CB8AC3E}">
        <p14:creationId xmlns:p14="http://schemas.microsoft.com/office/powerpoint/2010/main" val="995336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2.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3.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5.jpe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5.jpe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image" Target="../media/image6.jpeg"/><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13" Type="http://schemas.openxmlformats.org/officeDocument/2006/relationships/image" Target="../media/image6.jpeg"/><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2.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lvl1pPr>
          </a:lstStyle>
          <a:p>
            <a:pPr fontAlgn="base">
              <a:spcBef>
                <a:spcPct val="0"/>
              </a:spcBef>
              <a:spcAft>
                <a:spcPct val="0"/>
              </a:spcAft>
              <a:defRPr/>
            </a:pPr>
            <a:fld id="{4243362B-0EF3-4FC5-9EE8-BC6BE71E8AB8}"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19579709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CC"/>
            </a:gs>
            <a:gs pos="100000">
              <a:srgbClr val="FFFFCC">
                <a:gamma/>
                <a:shade val="86275"/>
                <a:invGamma/>
              </a:srgbClr>
            </a:gs>
          </a:gsLst>
          <a:lin ang="5400000" scaled="1"/>
        </a:gra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52400" y="0"/>
            <a:ext cx="1447800" cy="685800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099" name="Rectangle 3"/>
          <p:cNvSpPr>
            <a:spLocks noChangeArrowheads="1"/>
          </p:cNvSpPr>
          <p:nvPr/>
        </p:nvSpPr>
        <p:spPr bwMode="auto">
          <a:xfrm>
            <a:off x="1676400" y="0"/>
            <a:ext cx="7467600" cy="1219200"/>
          </a:xfrm>
          <a:prstGeom prst="rect">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100" name="Rectangle 4" descr="Stationery"/>
          <p:cNvSpPr>
            <a:spLocks noChangeArrowheads="1"/>
          </p:cNvSpPr>
          <p:nvPr/>
        </p:nvSpPr>
        <p:spPr bwMode="auto">
          <a:xfrm>
            <a:off x="457200" y="0"/>
            <a:ext cx="1219200" cy="762000"/>
          </a:xfrm>
          <a:prstGeom prst="rect">
            <a:avLst/>
          </a:prstGeom>
          <a:blipFill dpi="0" rotWithShape="0">
            <a:blip r:embed="rId13"/>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101" name="Rectangle 5" descr="Stationery"/>
          <p:cNvSpPr>
            <a:spLocks noChangeArrowheads="1"/>
          </p:cNvSpPr>
          <p:nvPr/>
        </p:nvSpPr>
        <p:spPr bwMode="auto">
          <a:xfrm>
            <a:off x="0" y="0"/>
            <a:ext cx="457200" cy="6858000"/>
          </a:xfrm>
          <a:prstGeom prst="rect">
            <a:avLst/>
          </a:prstGeom>
          <a:blipFill dpi="0" rotWithShape="0">
            <a:blip r:embed="rId13"/>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102" name="Rectangle 6"/>
          <p:cNvSpPr>
            <a:spLocks noGrp="1" noChangeArrowheads="1"/>
          </p:cNvSpPr>
          <p:nvPr>
            <p:ph type="title"/>
          </p:nvPr>
        </p:nvSpPr>
        <p:spPr bwMode="auto">
          <a:xfrm>
            <a:off x="1066800" y="838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4103" name="Rectangle 7"/>
          <p:cNvSpPr>
            <a:spLocks noGrp="1" noChangeArrowheads="1"/>
          </p:cNvSpPr>
          <p:nvPr>
            <p:ph type="dt" sz="half" idx="2"/>
          </p:nvPr>
        </p:nvSpPr>
        <p:spPr bwMode="auto">
          <a:xfrm>
            <a:off x="1066800" y="64135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400" b="0">
                <a:solidFill>
                  <a:schemeClr val="tx2"/>
                </a:solidFill>
              </a:defRPr>
            </a:lvl1pPr>
          </a:lstStyle>
          <a:p>
            <a:pPr fontAlgn="base">
              <a:spcBef>
                <a:spcPct val="0"/>
              </a:spcBef>
              <a:spcAft>
                <a:spcPct val="0"/>
              </a:spcAft>
            </a:pPr>
            <a:endParaRPr lang="en-US" altLang="zh-CN" smtClean="0">
              <a:solidFill>
                <a:srgbClr val="2A3D7A"/>
              </a:solidFill>
              <a:latin typeface="Arial" pitchFamily="34" charset="0"/>
            </a:endParaRPr>
          </a:p>
        </p:txBody>
      </p:sp>
      <p:sp>
        <p:nvSpPr>
          <p:cNvPr id="4104" name="Rectangle 8"/>
          <p:cNvSpPr>
            <a:spLocks noGrp="1" noChangeArrowheads="1"/>
          </p:cNvSpPr>
          <p:nvPr>
            <p:ph type="ftr" sz="quarter" idx="3"/>
          </p:nvPr>
        </p:nvSpPr>
        <p:spPr bwMode="auto">
          <a:xfrm>
            <a:off x="3429000" y="64135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b="0">
                <a:solidFill>
                  <a:schemeClr val="tx2"/>
                </a:solidFill>
              </a:defRPr>
            </a:lvl1pPr>
          </a:lstStyle>
          <a:p>
            <a:pPr algn="ctr" fontAlgn="base">
              <a:spcBef>
                <a:spcPct val="0"/>
              </a:spcBef>
              <a:spcAft>
                <a:spcPct val="0"/>
              </a:spcAft>
            </a:pPr>
            <a:endParaRPr lang="en-US" altLang="zh-CN" smtClean="0">
              <a:solidFill>
                <a:srgbClr val="2A3D7A"/>
              </a:solidFill>
              <a:latin typeface="Arial" pitchFamily="34" charset="0"/>
            </a:endParaRPr>
          </a:p>
        </p:txBody>
      </p:sp>
      <p:pic>
        <p:nvPicPr>
          <p:cNvPr id="4105" name="Picture 9" descr="anabnr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28725" y="0"/>
            <a:ext cx="7915275"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Rectangle 10"/>
          <p:cNvSpPr>
            <a:spLocks noChangeArrowheads="1"/>
          </p:cNvSpPr>
          <p:nvPr/>
        </p:nvSpPr>
        <p:spPr bwMode="auto">
          <a:xfrm>
            <a:off x="304800" y="457200"/>
            <a:ext cx="2514600" cy="304800"/>
          </a:xfrm>
          <a:prstGeom prst="rect">
            <a:avLst/>
          </a:prstGeom>
          <a:solidFill>
            <a:schemeClr val="accent2">
              <a:alpha val="5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107" name="Rectangle 11"/>
          <p:cNvSpPr>
            <a:spLocks noGrp="1" noChangeArrowheads="1"/>
          </p:cNvSpPr>
          <p:nvPr>
            <p:ph type="sldNum" sz="quarter" idx="4"/>
          </p:nvPr>
        </p:nvSpPr>
        <p:spPr bwMode="auto">
          <a:xfrm>
            <a:off x="8229600" y="6413500"/>
            <a:ext cx="91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800" b="0">
                <a:solidFill>
                  <a:schemeClr val="tx2"/>
                </a:solidFill>
              </a:defRPr>
            </a:lvl1pPr>
          </a:lstStyle>
          <a:p>
            <a:pPr fontAlgn="base">
              <a:spcBef>
                <a:spcPct val="0"/>
              </a:spcBef>
              <a:spcAft>
                <a:spcPct val="0"/>
              </a:spcAft>
            </a:pPr>
            <a:fld id="{BDD77431-7FDB-4A3A-B473-69B9757A0318}" type="slidenum">
              <a:rPr lang="zh-CN" altLang="en-US" smtClean="0">
                <a:solidFill>
                  <a:srgbClr val="2A3D7A"/>
                </a:solidFill>
                <a:latin typeface="Arial" pitchFamily="34" charset="0"/>
              </a:rPr>
              <a:pPr fontAlgn="base">
                <a:spcBef>
                  <a:spcPct val="0"/>
                </a:spcBef>
                <a:spcAft>
                  <a:spcPct val="0"/>
                </a:spcAft>
              </a:pPr>
              <a:t>‹#›</a:t>
            </a:fld>
            <a:endParaRPr lang="en-US" altLang="zh-CN" sz="1400" smtClean="0">
              <a:solidFill>
                <a:srgbClr val="2A3D7A"/>
              </a:solidFill>
              <a:latin typeface="Arial" pitchFamily="34" charset="0"/>
            </a:endParaRPr>
          </a:p>
        </p:txBody>
      </p:sp>
      <p:sp>
        <p:nvSpPr>
          <p:cNvPr id="4108" name="Rectangle 12"/>
          <p:cNvSpPr>
            <a:spLocks noGrp="1" noChangeArrowheads="1"/>
          </p:cNvSpPr>
          <p:nvPr>
            <p:ph type="body" idx="1"/>
          </p:nvPr>
        </p:nvSpPr>
        <p:spPr bwMode="auto">
          <a:xfrm>
            <a:off x="1066800" y="210185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extLst>
      <p:ext uri="{BB962C8B-B14F-4D97-AF65-F5344CB8AC3E}">
        <p14:creationId xmlns:p14="http://schemas.microsoft.com/office/powerpoint/2010/main" val="73601868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imes New Roman" pitchFamily="18" charset="0"/>
          <a:ea typeface="宋体" pitchFamily="2" charset="-122"/>
        </a:defRPr>
      </a:lvl2pPr>
      <a:lvl3pPr algn="l" rtl="0" fontAlgn="base">
        <a:spcBef>
          <a:spcPct val="0"/>
        </a:spcBef>
        <a:spcAft>
          <a:spcPct val="0"/>
        </a:spcAft>
        <a:defRPr sz="4400">
          <a:solidFill>
            <a:schemeClr val="tx2"/>
          </a:solidFill>
          <a:latin typeface="Times New Roman" pitchFamily="18" charset="0"/>
          <a:ea typeface="宋体" pitchFamily="2" charset="-122"/>
        </a:defRPr>
      </a:lvl3pPr>
      <a:lvl4pPr algn="l" rtl="0" fontAlgn="base">
        <a:spcBef>
          <a:spcPct val="0"/>
        </a:spcBef>
        <a:spcAft>
          <a:spcPct val="0"/>
        </a:spcAft>
        <a:defRPr sz="4400">
          <a:solidFill>
            <a:schemeClr val="tx2"/>
          </a:solidFill>
          <a:latin typeface="Times New Roman" pitchFamily="18" charset="0"/>
          <a:ea typeface="宋体" pitchFamily="2" charset="-122"/>
        </a:defRPr>
      </a:lvl4pPr>
      <a:lvl5pPr algn="l" rtl="0" fontAlgn="base">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457200" indent="-457200" algn="l" rtl="0" fontAlgn="base">
        <a:spcBef>
          <a:spcPct val="20000"/>
        </a:spcBef>
        <a:spcAft>
          <a:spcPct val="0"/>
        </a:spcAft>
        <a:buClr>
          <a:srgbClr val="A50021"/>
        </a:buClr>
        <a:buSzPct val="75000"/>
        <a:buFont typeface="Wingdings" pitchFamily="2" charset="2"/>
        <a:buChar char="n"/>
        <a:defRPr sz="3200">
          <a:solidFill>
            <a:schemeClr val="tx1"/>
          </a:solidFill>
          <a:latin typeface="+mn-lt"/>
          <a:ea typeface="+mn-ea"/>
          <a:cs typeface="+mn-cs"/>
        </a:defRPr>
      </a:lvl1pPr>
      <a:lvl2pPr marL="1027113" indent="-455613" algn="l" rtl="0" fontAlgn="base">
        <a:spcBef>
          <a:spcPct val="20000"/>
        </a:spcBef>
        <a:spcAft>
          <a:spcPct val="0"/>
        </a:spcAft>
        <a:buClr>
          <a:schemeClr val="accent2"/>
        </a:buClr>
        <a:buSzPct val="75000"/>
        <a:buFont typeface="Wingdings" pitchFamily="2" charset="2"/>
        <a:buChar char="n"/>
        <a:defRPr sz="2800">
          <a:solidFill>
            <a:schemeClr val="tx1"/>
          </a:solidFill>
          <a:latin typeface="+mn-lt"/>
          <a:ea typeface="+mn-ea"/>
        </a:defRPr>
      </a:lvl2pPr>
      <a:lvl3pPr marL="1370013" indent="-228600" algn="l" rtl="0" fontAlgn="base">
        <a:spcBef>
          <a:spcPct val="20000"/>
        </a:spcBef>
        <a:spcAft>
          <a:spcPct val="0"/>
        </a:spcAft>
        <a:buClr>
          <a:srgbClr val="666699"/>
        </a:buClr>
        <a:buSzPct val="70000"/>
        <a:buFont typeface="Wingdings" pitchFamily="2" charset="2"/>
        <a:buChar char="n"/>
        <a:defRPr sz="2400">
          <a:solidFill>
            <a:schemeClr val="tx1"/>
          </a:solidFill>
          <a:latin typeface="+mn-lt"/>
          <a:ea typeface="+mn-ea"/>
        </a:defRPr>
      </a:lvl3pPr>
      <a:lvl4pPr marL="1712913" indent="-228600" algn="l" rtl="0" fontAlgn="base">
        <a:spcBef>
          <a:spcPct val="20000"/>
        </a:spcBef>
        <a:spcAft>
          <a:spcPct val="0"/>
        </a:spcAft>
        <a:buSzPct val="60000"/>
        <a:buFont typeface="Wingdings" pitchFamily="2" charset="2"/>
        <a:buChar char="n"/>
        <a:defRPr sz="2000">
          <a:solidFill>
            <a:schemeClr val="tx1"/>
          </a:solidFill>
          <a:latin typeface="+mn-lt"/>
          <a:ea typeface="+mn-ea"/>
        </a:defRPr>
      </a:lvl4pPr>
      <a:lvl5pPr marL="20574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CC"/>
            </a:gs>
            <a:gs pos="100000">
              <a:srgbClr val="FFFFCC">
                <a:gamma/>
                <a:shade val="86275"/>
                <a:invGamma/>
              </a:srgbClr>
            </a:gs>
          </a:gsLst>
          <a:lin ang="5400000" scaled="1"/>
        </a:gra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14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pPr fontAlgn="base">
              <a:spcBef>
                <a:spcPct val="0"/>
              </a:spcBef>
              <a:spcAft>
                <a:spcPct val="0"/>
              </a:spcAft>
            </a:pPr>
            <a:endParaRPr lang="en-US" altLang="zh-CN" smtClean="0">
              <a:solidFill>
                <a:srgbClr val="000000"/>
              </a:solidFill>
              <a:latin typeface="Arial" pitchFamily="34" charset="0"/>
            </a:endParaRPr>
          </a:p>
        </p:txBody>
      </p:sp>
      <p:sp>
        <p:nvSpPr>
          <p:cNvPr id="614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algn="ctr" fontAlgn="base">
              <a:spcBef>
                <a:spcPct val="0"/>
              </a:spcBef>
              <a:spcAft>
                <a:spcPct val="0"/>
              </a:spcAft>
            </a:pPr>
            <a:endParaRPr lang="en-US" altLang="zh-CN" smtClean="0">
              <a:solidFill>
                <a:srgbClr val="000000"/>
              </a:solidFill>
              <a:latin typeface="Arial" pitchFamily="34" charset="0"/>
            </a:endParaRPr>
          </a:p>
        </p:txBody>
      </p:sp>
      <p:sp>
        <p:nvSpPr>
          <p:cNvPr id="615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pPr fontAlgn="base">
              <a:spcBef>
                <a:spcPct val="0"/>
              </a:spcBef>
              <a:spcAft>
                <a:spcPct val="0"/>
              </a:spcAft>
            </a:pPr>
            <a:fld id="{E8AF7553-D8F5-4D72-A025-89868E111154}" type="slidenum">
              <a:rPr lang="zh-CN" altLang="en-US" smtClean="0">
                <a:solidFill>
                  <a:srgbClr val="000000"/>
                </a:solidFill>
                <a:latin typeface="Arial" pitchFamily="34" charset="0"/>
              </a:rPr>
              <a:pPr fontAlgn="base">
                <a:spcBef>
                  <a:spcPct val="0"/>
                </a:spcBef>
                <a:spcAft>
                  <a:spcPct val="0"/>
                </a:spcAft>
              </a:pPr>
              <a:t>‹#›</a:t>
            </a:fld>
            <a:endParaRPr lang="en-US" altLang="zh-CN" smtClean="0">
              <a:solidFill>
                <a:srgbClr val="000000"/>
              </a:solidFill>
              <a:latin typeface="Arial" pitchFamily="34" charset="0"/>
            </a:endParaRPr>
          </a:p>
        </p:txBody>
      </p:sp>
    </p:spTree>
    <p:extLst>
      <p:ext uri="{BB962C8B-B14F-4D97-AF65-F5344CB8AC3E}">
        <p14:creationId xmlns:p14="http://schemas.microsoft.com/office/powerpoint/2010/main" val="2745386981"/>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CC"/>
            </a:gs>
            <a:gs pos="100000">
              <a:srgbClr val="FFFFCC">
                <a:gamma/>
                <a:shade val="86275"/>
                <a:invGamma/>
              </a:srgbClr>
            </a:gs>
          </a:gsLst>
          <a:lin ang="5400000" scaled="1"/>
        </a:gra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14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pPr fontAlgn="base">
              <a:spcBef>
                <a:spcPct val="0"/>
              </a:spcBef>
              <a:spcAft>
                <a:spcPct val="0"/>
              </a:spcAft>
            </a:pPr>
            <a:endParaRPr lang="en-US" altLang="zh-CN" smtClean="0">
              <a:solidFill>
                <a:srgbClr val="000000"/>
              </a:solidFill>
              <a:latin typeface="Arial" pitchFamily="34" charset="0"/>
            </a:endParaRPr>
          </a:p>
        </p:txBody>
      </p:sp>
      <p:sp>
        <p:nvSpPr>
          <p:cNvPr id="614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algn="ctr" fontAlgn="base">
              <a:spcBef>
                <a:spcPct val="0"/>
              </a:spcBef>
              <a:spcAft>
                <a:spcPct val="0"/>
              </a:spcAft>
            </a:pPr>
            <a:endParaRPr lang="en-US" altLang="zh-CN" smtClean="0">
              <a:solidFill>
                <a:srgbClr val="000000"/>
              </a:solidFill>
              <a:latin typeface="Arial" pitchFamily="34" charset="0"/>
            </a:endParaRPr>
          </a:p>
        </p:txBody>
      </p:sp>
      <p:sp>
        <p:nvSpPr>
          <p:cNvPr id="615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pPr fontAlgn="base">
              <a:spcBef>
                <a:spcPct val="0"/>
              </a:spcBef>
              <a:spcAft>
                <a:spcPct val="0"/>
              </a:spcAft>
            </a:pPr>
            <a:fld id="{E8AF7553-D8F5-4D72-A025-89868E111154}" type="slidenum">
              <a:rPr lang="zh-CN" altLang="en-US" smtClean="0">
                <a:solidFill>
                  <a:srgbClr val="000000"/>
                </a:solidFill>
                <a:latin typeface="Arial" pitchFamily="34" charset="0"/>
              </a:rPr>
              <a:pPr fontAlgn="base">
                <a:spcBef>
                  <a:spcPct val="0"/>
                </a:spcBef>
                <a:spcAft>
                  <a:spcPct val="0"/>
                </a:spcAft>
              </a:pPr>
              <a:t>‹#›</a:t>
            </a:fld>
            <a:endParaRPr lang="en-US" altLang="zh-CN" smtClean="0">
              <a:solidFill>
                <a:srgbClr val="000000"/>
              </a:solidFill>
              <a:latin typeface="Arial" pitchFamily="34" charset="0"/>
            </a:endParaRPr>
          </a:p>
        </p:txBody>
      </p:sp>
    </p:spTree>
    <p:extLst>
      <p:ext uri="{BB962C8B-B14F-4D97-AF65-F5344CB8AC3E}">
        <p14:creationId xmlns:p14="http://schemas.microsoft.com/office/powerpoint/2010/main" val="292857222"/>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lvl1pPr>
          </a:lstStyle>
          <a:p>
            <a:pPr fontAlgn="base">
              <a:spcBef>
                <a:spcPct val="0"/>
              </a:spcBef>
              <a:spcAft>
                <a:spcPct val="0"/>
              </a:spcAft>
              <a:defRPr/>
            </a:pPr>
            <a:fld id="{7189EDC7-9F83-4BAC-AE1F-DE75597E31FB}"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3648049106"/>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slow"/>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lvl1pPr>
          </a:lstStyle>
          <a:p>
            <a:pPr fontAlgn="base">
              <a:spcBef>
                <a:spcPct val="0"/>
              </a:spcBef>
              <a:spcAft>
                <a:spcPct val="0"/>
              </a:spcAft>
              <a:defRPr/>
            </a:pPr>
            <a:fld id="{7189EDC7-9F83-4BAC-AE1F-DE75597E31FB}"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1199810252"/>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slow"/>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lvl1pPr>
          </a:lstStyle>
          <a:p>
            <a:pPr fontAlgn="base">
              <a:spcBef>
                <a:spcPct val="0"/>
              </a:spcBef>
              <a:spcAft>
                <a:spcPct val="0"/>
              </a:spcAft>
              <a:defRPr/>
            </a:pPr>
            <a:fld id="{7189EDC7-9F83-4BAC-AE1F-DE75597E31FB}"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1707716113"/>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spd="slow"/>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title"/>
          </p:nvPr>
        </p:nvSpPr>
        <p:spPr bwMode="auto">
          <a:xfrm>
            <a:off x="301625" y="60960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Rot="1" noChangeArrowheads="1"/>
          </p:cNvSpPr>
          <p:nvPr>
            <p:ph type="body" idx="1"/>
          </p:nvPr>
        </p:nvSpPr>
        <p:spPr bwMode="auto">
          <a:xfrm>
            <a:off x="301625" y="1905000"/>
            <a:ext cx="854075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7828"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atin typeface="+mn-lt"/>
                <a:ea typeface="宋体" pitchFamily="2" charset="-122"/>
              </a:defRPr>
            </a:lvl1pPr>
          </a:lstStyle>
          <a:p>
            <a:pPr fontAlgn="base">
              <a:spcBef>
                <a:spcPct val="0"/>
              </a:spcBef>
              <a:spcAft>
                <a:spcPct val="0"/>
              </a:spcAft>
              <a:defRPr/>
            </a:pPr>
            <a:endParaRPr lang="en-US" altLang="zh-CN">
              <a:solidFill>
                <a:srgbClr val="007A77"/>
              </a:solidFill>
            </a:endParaRPr>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latin typeface="+mn-lt"/>
                <a:ea typeface="宋体" pitchFamily="2" charset="-122"/>
              </a:defRPr>
            </a:lvl1pPr>
          </a:lstStyle>
          <a:p>
            <a:pPr fontAlgn="base">
              <a:spcBef>
                <a:spcPct val="0"/>
              </a:spcBef>
              <a:spcAft>
                <a:spcPct val="0"/>
              </a:spcAft>
              <a:defRPr/>
            </a:pPr>
            <a:endParaRPr lang="en-US" altLang="zh-CN">
              <a:solidFill>
                <a:srgbClr val="007A77"/>
              </a:solidFill>
            </a:endParaRPr>
          </a:p>
        </p:txBody>
      </p:sp>
      <p:sp>
        <p:nvSpPr>
          <p:cNvPr id="77830"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atin typeface="+mn-lt"/>
                <a:ea typeface="宋体" pitchFamily="2" charset="-122"/>
              </a:defRPr>
            </a:lvl1pPr>
          </a:lstStyle>
          <a:p>
            <a:pPr fontAlgn="base">
              <a:spcBef>
                <a:spcPct val="0"/>
              </a:spcBef>
              <a:spcAft>
                <a:spcPct val="0"/>
              </a:spcAft>
              <a:defRPr/>
            </a:pPr>
            <a:fld id="{B9DEAFEF-6657-443E-9D7E-B60E94ACB114}" type="slidenum">
              <a:rPr lang="en-US" altLang="zh-CN">
                <a:solidFill>
                  <a:srgbClr val="007A77"/>
                </a:solidFill>
              </a:rPr>
              <a:pPr fontAlgn="base">
                <a:spcBef>
                  <a:spcPct val="0"/>
                </a:spcBef>
                <a:spcAft>
                  <a:spcPct val="0"/>
                </a:spcAft>
                <a:defRPr/>
              </a:pPr>
              <a:t>‹#›</a:t>
            </a:fld>
            <a:endParaRPr lang="en-US" altLang="zh-CN">
              <a:solidFill>
                <a:srgbClr val="007A77"/>
              </a:solidFill>
            </a:endParaRPr>
          </a:p>
        </p:txBody>
      </p:sp>
    </p:spTree>
    <p:extLst>
      <p:ext uri="{BB962C8B-B14F-4D97-AF65-F5344CB8AC3E}">
        <p14:creationId xmlns:p14="http://schemas.microsoft.com/office/powerpoint/2010/main" val="555331010"/>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latin typeface="+mn-lt"/>
              </a:defRPr>
            </a:lvl1pPr>
          </a:lstStyle>
          <a:p>
            <a:pPr fontAlgn="base">
              <a:spcBef>
                <a:spcPct val="0"/>
              </a:spcBef>
              <a:spcAft>
                <a:spcPct val="0"/>
              </a:spcAft>
              <a:buFont typeface="Arial" charset="0"/>
              <a:buNone/>
            </a:pPr>
            <a:fld id="{1DB9233B-68F9-435E-BA6A-B8DDB909A3B8}" type="datetimeFigureOut">
              <a:rPr lang="zh-CN" altLang="en-US" smtClean="0"/>
              <a:pPr fontAlgn="base">
                <a:spcBef>
                  <a:spcPct val="0"/>
                </a:spcBef>
                <a:spcAft>
                  <a:spcPct val="0"/>
                </a:spcAft>
                <a:buFont typeface="Arial" charset="0"/>
                <a:buNone/>
              </a:pPr>
              <a:t>2013/9/25</a:t>
            </a:fld>
            <a:endParaRPr lang="en-US" altLang="zh-CN" smtClean="0"/>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defRPr>
            </a:lvl1pPr>
          </a:lstStyle>
          <a:p>
            <a:pPr fontAlgn="base">
              <a:spcBef>
                <a:spcPct val="0"/>
              </a:spcBef>
              <a:spcAft>
                <a:spcPct val="0"/>
              </a:spcAft>
              <a:buFont typeface="Arial" charset="0"/>
              <a:buNone/>
            </a:pPr>
            <a:endParaRPr lang="zh-CN" altLang="en-US" smtClean="0"/>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defRPr>
            </a:lvl1pPr>
          </a:lstStyle>
          <a:p>
            <a:pPr fontAlgn="base">
              <a:spcBef>
                <a:spcPct val="0"/>
              </a:spcBef>
              <a:spcAft>
                <a:spcPct val="0"/>
              </a:spcAft>
              <a:buFont typeface="Arial" charset="0"/>
              <a:buNone/>
            </a:pPr>
            <a:fld id="{F7C9F54D-E54E-416C-A185-6F2DE7D0F54F}" type="slidenum">
              <a:rPr lang="zh-CN" altLang="en-US" smtClean="0"/>
              <a:pPr fontAlgn="base">
                <a:spcBef>
                  <a:spcPct val="0"/>
                </a:spcBef>
                <a:spcAft>
                  <a:spcPct val="0"/>
                </a:spcAft>
                <a:buFont typeface="Arial" charset="0"/>
                <a:buNone/>
              </a:pPr>
              <a:t>‹#›</a:t>
            </a:fld>
            <a:endParaRPr lang="en-US" altLang="zh-CN" smtClean="0"/>
          </a:p>
        </p:txBody>
      </p:sp>
    </p:spTree>
    <p:extLst>
      <p:ext uri="{BB962C8B-B14F-4D97-AF65-F5344CB8AC3E}">
        <p14:creationId xmlns:p14="http://schemas.microsoft.com/office/powerpoint/2010/main" val="1926121827"/>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latin typeface="+mn-lt"/>
              </a:defRPr>
            </a:lvl1pPr>
          </a:lstStyle>
          <a:p>
            <a:pPr fontAlgn="base">
              <a:spcBef>
                <a:spcPct val="0"/>
              </a:spcBef>
              <a:spcAft>
                <a:spcPct val="0"/>
              </a:spcAft>
              <a:buFont typeface="Arial" charset="0"/>
              <a:buNone/>
            </a:pPr>
            <a:fld id="{1DB9233B-68F9-435E-BA6A-B8DDB909A3B8}" type="datetimeFigureOut">
              <a:rPr lang="zh-CN" altLang="en-US" smtClean="0"/>
              <a:pPr fontAlgn="base">
                <a:spcBef>
                  <a:spcPct val="0"/>
                </a:spcBef>
                <a:spcAft>
                  <a:spcPct val="0"/>
                </a:spcAft>
                <a:buFont typeface="Arial" charset="0"/>
                <a:buNone/>
              </a:pPr>
              <a:t>2013/9/25</a:t>
            </a:fld>
            <a:endParaRPr lang="en-US" altLang="zh-CN" smtClean="0"/>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defRPr>
            </a:lvl1pPr>
          </a:lstStyle>
          <a:p>
            <a:pPr fontAlgn="base">
              <a:spcBef>
                <a:spcPct val="0"/>
              </a:spcBef>
              <a:spcAft>
                <a:spcPct val="0"/>
              </a:spcAft>
              <a:buFont typeface="Arial" charset="0"/>
              <a:buNone/>
            </a:pPr>
            <a:endParaRPr lang="zh-CN" altLang="en-US" smtClean="0"/>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defRPr>
            </a:lvl1pPr>
          </a:lstStyle>
          <a:p>
            <a:pPr fontAlgn="base">
              <a:spcBef>
                <a:spcPct val="0"/>
              </a:spcBef>
              <a:spcAft>
                <a:spcPct val="0"/>
              </a:spcAft>
              <a:buFont typeface="Arial" charset="0"/>
              <a:buNone/>
            </a:pPr>
            <a:fld id="{F7C9F54D-E54E-416C-A185-6F2DE7D0F54F}" type="slidenum">
              <a:rPr lang="zh-CN" altLang="en-US" smtClean="0"/>
              <a:pPr fontAlgn="base">
                <a:spcBef>
                  <a:spcPct val="0"/>
                </a:spcBef>
                <a:spcAft>
                  <a:spcPct val="0"/>
                </a:spcAft>
                <a:buFont typeface="Arial" charset="0"/>
                <a:buNone/>
              </a:pPr>
              <a:t>‹#›</a:t>
            </a:fld>
            <a:endParaRPr lang="en-US" altLang="zh-CN" smtClean="0"/>
          </a:p>
        </p:txBody>
      </p:sp>
    </p:spTree>
    <p:extLst>
      <p:ext uri="{BB962C8B-B14F-4D97-AF65-F5344CB8AC3E}">
        <p14:creationId xmlns:p14="http://schemas.microsoft.com/office/powerpoint/2010/main" val="2132344480"/>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lvl1pPr>
          </a:lstStyle>
          <a:p>
            <a:pPr fontAlgn="base">
              <a:spcBef>
                <a:spcPct val="0"/>
              </a:spcBef>
              <a:spcAft>
                <a:spcPct val="0"/>
              </a:spcAft>
              <a:defRPr/>
            </a:pPr>
            <a:fld id="{4243362B-0EF3-4FC5-9EE8-BC6BE71E8AB8}"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12022804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lvl1pPr>
          </a:lstStyle>
          <a:p>
            <a:pPr fontAlgn="base">
              <a:spcBef>
                <a:spcPct val="0"/>
              </a:spcBef>
              <a:spcAft>
                <a:spcPct val="0"/>
              </a:spcAft>
              <a:defRPr/>
            </a:pPr>
            <a:fld id="{4243362B-0EF3-4FC5-9EE8-BC6BE71E8AB8}"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135543270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lvl1pPr>
          </a:lstStyle>
          <a:p>
            <a:pPr fontAlgn="base">
              <a:spcBef>
                <a:spcPct val="0"/>
              </a:spcBef>
              <a:spcAft>
                <a:spcPct val="0"/>
              </a:spcAft>
              <a:defRPr/>
            </a:pPr>
            <a:fld id="{4243362B-0EF3-4FC5-9EE8-BC6BE71E8AB8}"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109987347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smtClean="0"/>
            </a:lvl1pPr>
          </a:lstStyle>
          <a:p>
            <a:pPr fontAlgn="base">
              <a:spcBef>
                <a:spcPct val="0"/>
              </a:spcBef>
              <a:spcAft>
                <a:spcPct val="0"/>
              </a:spcAft>
              <a:defRPr/>
            </a:pPr>
            <a:fld id="{4243362B-0EF3-4FC5-9EE8-BC6BE71E8AB8}"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222020821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CC"/>
            </a:gs>
            <a:gs pos="100000">
              <a:srgbClr val="FFFFCC">
                <a:gamma/>
                <a:shade val="86275"/>
                <a:invGamma/>
              </a:srgbClr>
            </a:gs>
          </a:gsLst>
          <a:lin ang="5400000" scaled="1"/>
        </a:gradFill>
        <a:effectLst/>
      </p:bgPr>
    </p:bg>
    <p:spTree>
      <p:nvGrpSpPr>
        <p:cNvPr id="1" name=""/>
        <p:cNvGrpSpPr/>
        <p:nvPr/>
      </p:nvGrpSpPr>
      <p:grpSpPr>
        <a:xfrm>
          <a:off x="0" y="0"/>
          <a:ext cx="0" cy="0"/>
          <a:chOff x="0" y="0"/>
          <a:chExt cx="0" cy="0"/>
        </a:xfrm>
      </p:grpSpPr>
      <p:sp>
        <p:nvSpPr>
          <p:cNvPr id="7231" name="Rectangle 63"/>
          <p:cNvSpPr>
            <a:spLocks noGrp="1" noChangeArrowheads="1"/>
          </p:cNvSpPr>
          <p:nvPr>
            <p:ph type="title"/>
          </p:nvPr>
        </p:nvSpPr>
        <p:spPr bwMode="auto">
          <a:xfrm>
            <a:off x="609600" y="304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7232" name="Rectangle 64" descr="Rectangle: Click to edit Master text styles&#10;Second level&#10;Third level&#10;Fourth level&#10;Fifth level"/>
          <p:cNvSpPr>
            <a:spLocks noGrp="1" noChangeArrowheads="1"/>
          </p:cNvSpPr>
          <p:nvPr>
            <p:ph type="body" idx="1"/>
          </p:nvPr>
        </p:nvSpPr>
        <p:spPr bwMode="auto">
          <a:xfrm>
            <a:off x="838200" y="19050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233" name="Rectangle 65"/>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400" b="0">
                <a:latin typeface="+mn-lt"/>
              </a:defRPr>
            </a:lvl1pPr>
          </a:lstStyle>
          <a:p>
            <a:pPr fontAlgn="base">
              <a:spcBef>
                <a:spcPct val="0"/>
              </a:spcBef>
              <a:spcAft>
                <a:spcPct val="0"/>
              </a:spcAft>
            </a:pPr>
            <a:endParaRPr lang="en-US" altLang="zh-CN" smtClean="0">
              <a:solidFill>
                <a:srgbClr val="40458C"/>
              </a:solidFill>
            </a:endParaRPr>
          </a:p>
        </p:txBody>
      </p:sp>
      <p:sp>
        <p:nvSpPr>
          <p:cNvPr id="7234" name="Rectangle 6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b="0">
                <a:latin typeface="+mn-lt"/>
              </a:defRPr>
            </a:lvl1pPr>
          </a:lstStyle>
          <a:p>
            <a:pPr algn="ctr" fontAlgn="base">
              <a:spcBef>
                <a:spcPct val="0"/>
              </a:spcBef>
              <a:spcAft>
                <a:spcPct val="0"/>
              </a:spcAft>
            </a:pPr>
            <a:endParaRPr lang="en-US" altLang="zh-CN" smtClean="0">
              <a:solidFill>
                <a:srgbClr val="40458C"/>
              </a:solidFill>
            </a:endParaRPr>
          </a:p>
        </p:txBody>
      </p:sp>
      <p:sp>
        <p:nvSpPr>
          <p:cNvPr id="7235" name="Rectangle 67"/>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b="0">
                <a:latin typeface="+mn-lt"/>
              </a:defRPr>
            </a:lvl1pPr>
          </a:lstStyle>
          <a:p>
            <a:pPr fontAlgn="base">
              <a:spcBef>
                <a:spcPct val="0"/>
              </a:spcBef>
              <a:spcAft>
                <a:spcPct val="0"/>
              </a:spcAft>
            </a:pPr>
            <a:fld id="{6E8678CB-F10D-4F6C-AF44-E5614407128B}" type="slidenum">
              <a:rPr lang="zh-CN" altLang="en-US" smtClean="0">
                <a:solidFill>
                  <a:srgbClr val="40458C"/>
                </a:solidFill>
              </a:rPr>
              <a:pPr fontAlgn="base">
                <a:spcBef>
                  <a:spcPct val="0"/>
                </a:spcBef>
                <a:spcAft>
                  <a:spcPct val="0"/>
                </a:spcAft>
              </a:pPr>
              <a:t>‹#›</a:t>
            </a:fld>
            <a:endParaRPr lang="en-US" altLang="zh-CN" smtClean="0">
              <a:solidFill>
                <a:srgbClr val="40458C"/>
              </a:solidFill>
            </a:endParaRPr>
          </a:p>
        </p:txBody>
      </p:sp>
    </p:spTree>
    <p:extLst>
      <p:ext uri="{BB962C8B-B14F-4D97-AF65-F5344CB8AC3E}">
        <p14:creationId xmlns:p14="http://schemas.microsoft.com/office/powerpoint/2010/main" val="133693704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ea typeface="宋体" pitchFamily="2" charset="-122"/>
        </a:defRPr>
      </a:lvl2pPr>
      <a:lvl3pPr algn="l" rtl="0" fontAlgn="base">
        <a:spcBef>
          <a:spcPct val="0"/>
        </a:spcBef>
        <a:spcAft>
          <a:spcPct val="0"/>
        </a:spcAft>
        <a:defRPr sz="4400">
          <a:solidFill>
            <a:schemeClr val="tx2"/>
          </a:solidFill>
          <a:latin typeface="Tahoma" pitchFamily="34" charset="0"/>
          <a:ea typeface="宋体" pitchFamily="2" charset="-122"/>
        </a:defRPr>
      </a:lvl3pPr>
      <a:lvl4pPr algn="l" rtl="0" fontAlgn="base">
        <a:spcBef>
          <a:spcPct val="0"/>
        </a:spcBef>
        <a:spcAft>
          <a:spcPct val="0"/>
        </a:spcAft>
        <a:defRPr sz="4400">
          <a:solidFill>
            <a:schemeClr val="tx2"/>
          </a:solidFill>
          <a:latin typeface="Tahoma" pitchFamily="34" charset="0"/>
          <a:ea typeface="宋体" pitchFamily="2" charset="-122"/>
        </a:defRPr>
      </a:lvl4pPr>
      <a:lvl5pPr algn="l" rtl="0" fontAlgn="base">
        <a:spcBef>
          <a:spcPct val="0"/>
        </a:spcBef>
        <a:spcAft>
          <a:spcPct val="0"/>
        </a:spcAft>
        <a:defRPr sz="4400">
          <a:solidFill>
            <a:schemeClr val="tx2"/>
          </a:solidFill>
          <a:latin typeface="Tahoma" pitchFamily="34" charset="0"/>
          <a:ea typeface="宋体" pitchFamily="2" charset="-122"/>
        </a:defRPr>
      </a:lvl5pPr>
      <a:lvl6pPr marL="457200" algn="l" rtl="0" fontAlgn="base">
        <a:spcBef>
          <a:spcPct val="0"/>
        </a:spcBef>
        <a:spcAft>
          <a:spcPct val="0"/>
        </a:spcAft>
        <a:defRPr sz="4400">
          <a:solidFill>
            <a:schemeClr val="tx2"/>
          </a:solidFill>
          <a:latin typeface="Tahoma" pitchFamily="34" charset="0"/>
          <a:ea typeface="宋体" pitchFamily="2" charset="-122"/>
        </a:defRPr>
      </a:lvl6pPr>
      <a:lvl7pPr marL="914400" algn="l" rtl="0" fontAlgn="base">
        <a:spcBef>
          <a:spcPct val="0"/>
        </a:spcBef>
        <a:spcAft>
          <a:spcPct val="0"/>
        </a:spcAft>
        <a:defRPr sz="4400">
          <a:solidFill>
            <a:schemeClr val="tx2"/>
          </a:solidFill>
          <a:latin typeface="Tahoma" pitchFamily="34" charset="0"/>
          <a:ea typeface="宋体" pitchFamily="2" charset="-122"/>
        </a:defRPr>
      </a:lvl7pPr>
      <a:lvl8pPr marL="1371600" algn="l" rtl="0" fontAlgn="base">
        <a:spcBef>
          <a:spcPct val="0"/>
        </a:spcBef>
        <a:spcAft>
          <a:spcPct val="0"/>
        </a:spcAft>
        <a:defRPr sz="4400">
          <a:solidFill>
            <a:schemeClr val="tx2"/>
          </a:solidFill>
          <a:latin typeface="Tahoma" pitchFamily="34" charset="0"/>
          <a:ea typeface="宋体" pitchFamily="2" charset="-122"/>
        </a:defRPr>
      </a:lvl8pPr>
      <a:lvl9pPr marL="1828800" algn="l" rtl="0" fontAlgn="base">
        <a:spcBef>
          <a:spcPct val="0"/>
        </a:spcBef>
        <a:spcAft>
          <a:spcPct val="0"/>
        </a:spcAft>
        <a:defRPr sz="4400">
          <a:solidFill>
            <a:schemeClr val="tx2"/>
          </a:solidFill>
          <a:latin typeface="Tahoma" pitchFamily="34" charset="0"/>
          <a:ea typeface="宋体" pitchFamily="2" charset="-122"/>
        </a:defRPr>
      </a:lvl9pPr>
    </p:titleStyle>
    <p:bodyStyle>
      <a:lvl1pPr marL="342900" indent="-342900" algn="l" rtl="0" fontAlgn="base">
        <a:spcBef>
          <a:spcPct val="20000"/>
        </a:spcBef>
        <a:spcAft>
          <a:spcPct val="0"/>
        </a:spcAft>
        <a:buClr>
          <a:schemeClr val="hlink"/>
        </a:buClr>
        <a:buSzPct val="110000"/>
        <a:buFont typeface="Wingdings" pitchFamily="2" charset="2"/>
        <a:buBlip>
          <a:blip r:embed="rId13"/>
        </a:buBlip>
        <a:defRPr sz="3200">
          <a:solidFill>
            <a:schemeClr val="tx1"/>
          </a:solidFill>
          <a:latin typeface="+mn-lt"/>
          <a:ea typeface="+mn-ea"/>
          <a:cs typeface="+mn-cs"/>
        </a:defRPr>
      </a:lvl1pPr>
      <a:lvl2pPr marL="742950" indent="-285750" algn="l" rtl="0" fontAlgn="base">
        <a:spcBef>
          <a:spcPct val="20000"/>
        </a:spcBef>
        <a:spcAft>
          <a:spcPct val="0"/>
        </a:spcAft>
        <a:buClr>
          <a:schemeClr val="tx1"/>
        </a:buClr>
        <a:buSzPct val="60000"/>
        <a:buFont typeface="Wingdings" pitchFamily="2" charset="2"/>
        <a:buChar char="n"/>
        <a:defRPr sz="2800">
          <a:solidFill>
            <a:schemeClr val="tx1"/>
          </a:solidFill>
          <a:latin typeface="+mn-lt"/>
          <a:ea typeface="+mn-ea"/>
        </a:defRPr>
      </a:lvl2pPr>
      <a:lvl3pPr marL="1143000" indent="-228600" algn="l" rtl="0" fontAlgn="base">
        <a:spcBef>
          <a:spcPct val="20000"/>
        </a:spcBef>
        <a:spcAft>
          <a:spcPct val="0"/>
        </a:spcAft>
        <a:buClr>
          <a:schemeClr val="hlink"/>
        </a:buClr>
        <a:buSzPct val="95000"/>
        <a:buFont typeface="Wingdings" pitchFamily="2" charset="2"/>
        <a:buChar char="w"/>
        <a:defRPr sz="2400">
          <a:solidFill>
            <a:schemeClr val="tx1"/>
          </a:solidFill>
          <a:latin typeface="+mn-lt"/>
          <a:ea typeface="+mn-ea"/>
        </a:defRPr>
      </a:lvl3pPr>
      <a:lvl4pPr marL="1600200" indent="-228600" algn="l" rtl="0" fontAlgn="base">
        <a:spcBef>
          <a:spcPct val="20000"/>
        </a:spcBef>
        <a:spcAft>
          <a:spcPct val="0"/>
        </a:spcAft>
        <a:buClr>
          <a:schemeClr val="tx1"/>
        </a:buClr>
        <a:buSzPct val="65000"/>
        <a:buFont typeface="Wingdings" pitchFamily="2" charset="2"/>
        <a:buChar char="n"/>
        <a:defRPr sz="2000">
          <a:solidFill>
            <a:schemeClr val="tx1"/>
          </a:solidFill>
          <a:latin typeface="+mn-lt"/>
          <a:ea typeface="+mn-ea"/>
        </a:defRPr>
      </a:lvl4pPr>
      <a:lvl5pPr marL="20574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CC"/>
            </a:gs>
            <a:gs pos="100000">
              <a:srgbClr val="FFFFCC">
                <a:gamma/>
                <a:shade val="86275"/>
                <a:invGamma/>
              </a:srgbClr>
            </a:gs>
          </a:gsLst>
          <a:lin ang="5400000" scaled="1"/>
        </a:gradFill>
        <a:effectLst/>
      </p:bgPr>
    </p:bg>
    <p:spTree>
      <p:nvGrpSpPr>
        <p:cNvPr id="1" name=""/>
        <p:cNvGrpSpPr/>
        <p:nvPr/>
      </p:nvGrpSpPr>
      <p:grpSpPr>
        <a:xfrm>
          <a:off x="0" y="0"/>
          <a:ext cx="0" cy="0"/>
          <a:chOff x="0" y="0"/>
          <a:chExt cx="0" cy="0"/>
        </a:xfrm>
      </p:grpSpPr>
      <p:sp>
        <p:nvSpPr>
          <p:cNvPr id="7231" name="Rectangle 63"/>
          <p:cNvSpPr>
            <a:spLocks noGrp="1" noChangeArrowheads="1"/>
          </p:cNvSpPr>
          <p:nvPr>
            <p:ph type="title"/>
          </p:nvPr>
        </p:nvSpPr>
        <p:spPr bwMode="auto">
          <a:xfrm>
            <a:off x="609600" y="304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7232" name="Rectangle 64" descr="Rectangle: Click to edit Master text styles&#10;Second level&#10;Third level&#10;Fourth level&#10;Fifth level"/>
          <p:cNvSpPr>
            <a:spLocks noGrp="1" noChangeArrowheads="1"/>
          </p:cNvSpPr>
          <p:nvPr>
            <p:ph type="body" idx="1"/>
          </p:nvPr>
        </p:nvSpPr>
        <p:spPr bwMode="auto">
          <a:xfrm>
            <a:off x="838200" y="19050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233" name="Rectangle 65"/>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400" b="0">
                <a:latin typeface="+mn-lt"/>
              </a:defRPr>
            </a:lvl1pPr>
          </a:lstStyle>
          <a:p>
            <a:pPr fontAlgn="base">
              <a:spcBef>
                <a:spcPct val="0"/>
              </a:spcBef>
              <a:spcAft>
                <a:spcPct val="0"/>
              </a:spcAft>
            </a:pPr>
            <a:endParaRPr lang="en-US" altLang="zh-CN" smtClean="0">
              <a:solidFill>
                <a:srgbClr val="40458C"/>
              </a:solidFill>
            </a:endParaRPr>
          </a:p>
        </p:txBody>
      </p:sp>
      <p:sp>
        <p:nvSpPr>
          <p:cNvPr id="7234" name="Rectangle 6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b="0">
                <a:latin typeface="+mn-lt"/>
              </a:defRPr>
            </a:lvl1pPr>
          </a:lstStyle>
          <a:p>
            <a:pPr algn="ctr" fontAlgn="base">
              <a:spcBef>
                <a:spcPct val="0"/>
              </a:spcBef>
              <a:spcAft>
                <a:spcPct val="0"/>
              </a:spcAft>
            </a:pPr>
            <a:endParaRPr lang="en-US" altLang="zh-CN" smtClean="0">
              <a:solidFill>
                <a:srgbClr val="40458C"/>
              </a:solidFill>
            </a:endParaRPr>
          </a:p>
        </p:txBody>
      </p:sp>
      <p:sp>
        <p:nvSpPr>
          <p:cNvPr id="7235" name="Rectangle 67"/>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b="0">
                <a:latin typeface="+mn-lt"/>
              </a:defRPr>
            </a:lvl1pPr>
          </a:lstStyle>
          <a:p>
            <a:pPr fontAlgn="base">
              <a:spcBef>
                <a:spcPct val="0"/>
              </a:spcBef>
              <a:spcAft>
                <a:spcPct val="0"/>
              </a:spcAft>
            </a:pPr>
            <a:fld id="{6E8678CB-F10D-4F6C-AF44-E5614407128B}" type="slidenum">
              <a:rPr lang="zh-CN" altLang="en-US" smtClean="0">
                <a:solidFill>
                  <a:srgbClr val="40458C"/>
                </a:solidFill>
              </a:rPr>
              <a:pPr fontAlgn="base">
                <a:spcBef>
                  <a:spcPct val="0"/>
                </a:spcBef>
                <a:spcAft>
                  <a:spcPct val="0"/>
                </a:spcAft>
              </a:pPr>
              <a:t>‹#›</a:t>
            </a:fld>
            <a:endParaRPr lang="en-US" altLang="zh-CN" smtClean="0">
              <a:solidFill>
                <a:srgbClr val="40458C"/>
              </a:solidFill>
            </a:endParaRPr>
          </a:p>
        </p:txBody>
      </p:sp>
    </p:spTree>
    <p:extLst>
      <p:ext uri="{BB962C8B-B14F-4D97-AF65-F5344CB8AC3E}">
        <p14:creationId xmlns:p14="http://schemas.microsoft.com/office/powerpoint/2010/main" val="200658363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ea typeface="宋体" pitchFamily="2" charset="-122"/>
        </a:defRPr>
      </a:lvl2pPr>
      <a:lvl3pPr algn="l" rtl="0" fontAlgn="base">
        <a:spcBef>
          <a:spcPct val="0"/>
        </a:spcBef>
        <a:spcAft>
          <a:spcPct val="0"/>
        </a:spcAft>
        <a:defRPr sz="4400">
          <a:solidFill>
            <a:schemeClr val="tx2"/>
          </a:solidFill>
          <a:latin typeface="Tahoma" pitchFamily="34" charset="0"/>
          <a:ea typeface="宋体" pitchFamily="2" charset="-122"/>
        </a:defRPr>
      </a:lvl3pPr>
      <a:lvl4pPr algn="l" rtl="0" fontAlgn="base">
        <a:spcBef>
          <a:spcPct val="0"/>
        </a:spcBef>
        <a:spcAft>
          <a:spcPct val="0"/>
        </a:spcAft>
        <a:defRPr sz="4400">
          <a:solidFill>
            <a:schemeClr val="tx2"/>
          </a:solidFill>
          <a:latin typeface="Tahoma" pitchFamily="34" charset="0"/>
          <a:ea typeface="宋体" pitchFamily="2" charset="-122"/>
        </a:defRPr>
      </a:lvl4pPr>
      <a:lvl5pPr algn="l" rtl="0" fontAlgn="base">
        <a:spcBef>
          <a:spcPct val="0"/>
        </a:spcBef>
        <a:spcAft>
          <a:spcPct val="0"/>
        </a:spcAft>
        <a:defRPr sz="4400">
          <a:solidFill>
            <a:schemeClr val="tx2"/>
          </a:solidFill>
          <a:latin typeface="Tahoma" pitchFamily="34" charset="0"/>
          <a:ea typeface="宋体" pitchFamily="2" charset="-122"/>
        </a:defRPr>
      </a:lvl5pPr>
      <a:lvl6pPr marL="457200" algn="l" rtl="0" fontAlgn="base">
        <a:spcBef>
          <a:spcPct val="0"/>
        </a:spcBef>
        <a:spcAft>
          <a:spcPct val="0"/>
        </a:spcAft>
        <a:defRPr sz="4400">
          <a:solidFill>
            <a:schemeClr val="tx2"/>
          </a:solidFill>
          <a:latin typeface="Tahoma" pitchFamily="34" charset="0"/>
          <a:ea typeface="宋体" pitchFamily="2" charset="-122"/>
        </a:defRPr>
      </a:lvl6pPr>
      <a:lvl7pPr marL="914400" algn="l" rtl="0" fontAlgn="base">
        <a:spcBef>
          <a:spcPct val="0"/>
        </a:spcBef>
        <a:spcAft>
          <a:spcPct val="0"/>
        </a:spcAft>
        <a:defRPr sz="4400">
          <a:solidFill>
            <a:schemeClr val="tx2"/>
          </a:solidFill>
          <a:latin typeface="Tahoma" pitchFamily="34" charset="0"/>
          <a:ea typeface="宋体" pitchFamily="2" charset="-122"/>
        </a:defRPr>
      </a:lvl7pPr>
      <a:lvl8pPr marL="1371600" algn="l" rtl="0" fontAlgn="base">
        <a:spcBef>
          <a:spcPct val="0"/>
        </a:spcBef>
        <a:spcAft>
          <a:spcPct val="0"/>
        </a:spcAft>
        <a:defRPr sz="4400">
          <a:solidFill>
            <a:schemeClr val="tx2"/>
          </a:solidFill>
          <a:latin typeface="Tahoma" pitchFamily="34" charset="0"/>
          <a:ea typeface="宋体" pitchFamily="2" charset="-122"/>
        </a:defRPr>
      </a:lvl8pPr>
      <a:lvl9pPr marL="1828800" algn="l" rtl="0" fontAlgn="base">
        <a:spcBef>
          <a:spcPct val="0"/>
        </a:spcBef>
        <a:spcAft>
          <a:spcPct val="0"/>
        </a:spcAft>
        <a:defRPr sz="4400">
          <a:solidFill>
            <a:schemeClr val="tx2"/>
          </a:solidFill>
          <a:latin typeface="Tahoma" pitchFamily="34" charset="0"/>
          <a:ea typeface="宋体" pitchFamily="2" charset="-122"/>
        </a:defRPr>
      </a:lvl9pPr>
    </p:titleStyle>
    <p:bodyStyle>
      <a:lvl1pPr marL="342900" indent="-342900" algn="l" rtl="0" fontAlgn="base">
        <a:spcBef>
          <a:spcPct val="20000"/>
        </a:spcBef>
        <a:spcAft>
          <a:spcPct val="0"/>
        </a:spcAft>
        <a:buClr>
          <a:schemeClr val="hlink"/>
        </a:buClr>
        <a:buSzPct val="110000"/>
        <a:buFont typeface="Wingdings" pitchFamily="2" charset="2"/>
        <a:buBlip>
          <a:blip r:embed="rId13"/>
        </a:buBlip>
        <a:defRPr sz="3200">
          <a:solidFill>
            <a:schemeClr val="tx1"/>
          </a:solidFill>
          <a:latin typeface="+mn-lt"/>
          <a:ea typeface="+mn-ea"/>
          <a:cs typeface="+mn-cs"/>
        </a:defRPr>
      </a:lvl1pPr>
      <a:lvl2pPr marL="742950" indent="-285750" algn="l" rtl="0" fontAlgn="base">
        <a:spcBef>
          <a:spcPct val="20000"/>
        </a:spcBef>
        <a:spcAft>
          <a:spcPct val="0"/>
        </a:spcAft>
        <a:buClr>
          <a:schemeClr val="tx1"/>
        </a:buClr>
        <a:buSzPct val="60000"/>
        <a:buFont typeface="Wingdings" pitchFamily="2" charset="2"/>
        <a:buChar char="n"/>
        <a:defRPr sz="2800">
          <a:solidFill>
            <a:schemeClr val="tx1"/>
          </a:solidFill>
          <a:latin typeface="+mn-lt"/>
          <a:ea typeface="+mn-ea"/>
        </a:defRPr>
      </a:lvl2pPr>
      <a:lvl3pPr marL="1143000" indent="-228600" algn="l" rtl="0" fontAlgn="base">
        <a:spcBef>
          <a:spcPct val="20000"/>
        </a:spcBef>
        <a:spcAft>
          <a:spcPct val="0"/>
        </a:spcAft>
        <a:buClr>
          <a:schemeClr val="hlink"/>
        </a:buClr>
        <a:buSzPct val="95000"/>
        <a:buFont typeface="Wingdings" pitchFamily="2" charset="2"/>
        <a:buChar char="w"/>
        <a:defRPr sz="2400">
          <a:solidFill>
            <a:schemeClr val="tx1"/>
          </a:solidFill>
          <a:latin typeface="+mn-lt"/>
          <a:ea typeface="+mn-ea"/>
        </a:defRPr>
      </a:lvl3pPr>
      <a:lvl4pPr marL="1600200" indent="-228600" algn="l" rtl="0" fontAlgn="base">
        <a:spcBef>
          <a:spcPct val="20000"/>
        </a:spcBef>
        <a:spcAft>
          <a:spcPct val="0"/>
        </a:spcAft>
        <a:buClr>
          <a:schemeClr val="tx1"/>
        </a:buClr>
        <a:buSzPct val="65000"/>
        <a:buFont typeface="Wingdings" pitchFamily="2" charset="2"/>
        <a:buChar char="n"/>
        <a:defRPr sz="2000">
          <a:solidFill>
            <a:schemeClr val="tx1"/>
          </a:solidFill>
          <a:latin typeface="+mn-lt"/>
          <a:ea typeface="+mn-ea"/>
        </a:defRPr>
      </a:lvl4pPr>
      <a:lvl5pPr marL="20574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CC"/>
            </a:gs>
            <a:gs pos="100000">
              <a:srgbClr val="FFFFCC">
                <a:gamma/>
                <a:shade val="86275"/>
                <a:invGamma/>
              </a:srgbClr>
            </a:gs>
          </a:gsLst>
          <a:lin ang="5400000" scaled="1"/>
        </a:gra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14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pPr fontAlgn="base">
              <a:spcBef>
                <a:spcPct val="0"/>
              </a:spcBef>
              <a:spcAft>
                <a:spcPct val="0"/>
              </a:spcAft>
            </a:pPr>
            <a:endParaRPr lang="en-US" altLang="zh-CN" smtClean="0">
              <a:solidFill>
                <a:srgbClr val="000000"/>
              </a:solidFill>
              <a:latin typeface="Arial" pitchFamily="34" charset="0"/>
            </a:endParaRPr>
          </a:p>
        </p:txBody>
      </p:sp>
      <p:sp>
        <p:nvSpPr>
          <p:cNvPr id="614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algn="ctr" fontAlgn="base">
              <a:spcBef>
                <a:spcPct val="0"/>
              </a:spcBef>
              <a:spcAft>
                <a:spcPct val="0"/>
              </a:spcAft>
            </a:pPr>
            <a:endParaRPr lang="en-US" altLang="zh-CN" smtClean="0">
              <a:solidFill>
                <a:srgbClr val="000000"/>
              </a:solidFill>
              <a:latin typeface="Arial" pitchFamily="34" charset="0"/>
            </a:endParaRPr>
          </a:p>
        </p:txBody>
      </p:sp>
      <p:sp>
        <p:nvSpPr>
          <p:cNvPr id="615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pPr fontAlgn="base">
              <a:spcBef>
                <a:spcPct val="0"/>
              </a:spcBef>
              <a:spcAft>
                <a:spcPct val="0"/>
              </a:spcAft>
            </a:pPr>
            <a:fld id="{E8AF7553-D8F5-4D72-A025-89868E111154}" type="slidenum">
              <a:rPr lang="zh-CN" altLang="en-US" smtClean="0">
                <a:solidFill>
                  <a:srgbClr val="000000"/>
                </a:solidFill>
                <a:latin typeface="Arial" pitchFamily="34" charset="0"/>
              </a:rPr>
              <a:pPr fontAlgn="base">
                <a:spcBef>
                  <a:spcPct val="0"/>
                </a:spcBef>
                <a:spcAft>
                  <a:spcPct val="0"/>
                </a:spcAft>
              </a:pPr>
              <a:t>‹#›</a:t>
            </a:fld>
            <a:endParaRPr lang="en-US" altLang="zh-CN" smtClean="0">
              <a:solidFill>
                <a:srgbClr val="000000"/>
              </a:solidFill>
              <a:latin typeface="Arial" pitchFamily="34" charset="0"/>
            </a:endParaRPr>
          </a:p>
        </p:txBody>
      </p:sp>
    </p:spTree>
    <p:extLst>
      <p:ext uri="{BB962C8B-B14F-4D97-AF65-F5344CB8AC3E}">
        <p14:creationId xmlns:p14="http://schemas.microsoft.com/office/powerpoint/2010/main" val="160301010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CC"/>
            </a:gs>
            <a:gs pos="100000">
              <a:srgbClr val="FFFFCC">
                <a:gamma/>
                <a:shade val="86275"/>
                <a:invGamma/>
              </a:srgbClr>
            </a:gs>
          </a:gsLst>
          <a:lin ang="5400000" scaled="1"/>
        </a:gra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52400" y="0"/>
            <a:ext cx="1447800" cy="685800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099" name="Rectangle 3"/>
          <p:cNvSpPr>
            <a:spLocks noChangeArrowheads="1"/>
          </p:cNvSpPr>
          <p:nvPr/>
        </p:nvSpPr>
        <p:spPr bwMode="auto">
          <a:xfrm>
            <a:off x="1676400" y="0"/>
            <a:ext cx="7467600" cy="1219200"/>
          </a:xfrm>
          <a:prstGeom prst="rect">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100" name="Rectangle 4" descr="Stationery"/>
          <p:cNvSpPr>
            <a:spLocks noChangeArrowheads="1"/>
          </p:cNvSpPr>
          <p:nvPr/>
        </p:nvSpPr>
        <p:spPr bwMode="auto">
          <a:xfrm>
            <a:off x="457200" y="0"/>
            <a:ext cx="1219200" cy="762000"/>
          </a:xfrm>
          <a:prstGeom prst="rect">
            <a:avLst/>
          </a:prstGeom>
          <a:blipFill dpi="0" rotWithShape="0">
            <a:blip r:embed="rId13"/>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101" name="Rectangle 5" descr="Stationery"/>
          <p:cNvSpPr>
            <a:spLocks noChangeArrowheads="1"/>
          </p:cNvSpPr>
          <p:nvPr/>
        </p:nvSpPr>
        <p:spPr bwMode="auto">
          <a:xfrm>
            <a:off x="0" y="0"/>
            <a:ext cx="457200" cy="6858000"/>
          </a:xfrm>
          <a:prstGeom prst="rect">
            <a:avLst/>
          </a:prstGeom>
          <a:blipFill dpi="0" rotWithShape="0">
            <a:blip r:embed="rId13"/>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102" name="Rectangle 6"/>
          <p:cNvSpPr>
            <a:spLocks noGrp="1" noChangeArrowheads="1"/>
          </p:cNvSpPr>
          <p:nvPr>
            <p:ph type="title"/>
          </p:nvPr>
        </p:nvSpPr>
        <p:spPr bwMode="auto">
          <a:xfrm>
            <a:off x="1066800" y="838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4103" name="Rectangle 7"/>
          <p:cNvSpPr>
            <a:spLocks noGrp="1" noChangeArrowheads="1"/>
          </p:cNvSpPr>
          <p:nvPr>
            <p:ph type="dt" sz="half" idx="2"/>
          </p:nvPr>
        </p:nvSpPr>
        <p:spPr bwMode="auto">
          <a:xfrm>
            <a:off x="1066800" y="64135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400" b="0">
                <a:solidFill>
                  <a:schemeClr val="tx2"/>
                </a:solidFill>
              </a:defRPr>
            </a:lvl1pPr>
          </a:lstStyle>
          <a:p>
            <a:pPr fontAlgn="base">
              <a:spcBef>
                <a:spcPct val="0"/>
              </a:spcBef>
              <a:spcAft>
                <a:spcPct val="0"/>
              </a:spcAft>
            </a:pPr>
            <a:endParaRPr lang="en-US" altLang="zh-CN" smtClean="0">
              <a:solidFill>
                <a:srgbClr val="2A3D7A"/>
              </a:solidFill>
              <a:latin typeface="Arial" pitchFamily="34" charset="0"/>
            </a:endParaRPr>
          </a:p>
        </p:txBody>
      </p:sp>
      <p:sp>
        <p:nvSpPr>
          <p:cNvPr id="4104" name="Rectangle 8"/>
          <p:cNvSpPr>
            <a:spLocks noGrp="1" noChangeArrowheads="1"/>
          </p:cNvSpPr>
          <p:nvPr>
            <p:ph type="ftr" sz="quarter" idx="3"/>
          </p:nvPr>
        </p:nvSpPr>
        <p:spPr bwMode="auto">
          <a:xfrm>
            <a:off x="3429000" y="64135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b="0">
                <a:solidFill>
                  <a:schemeClr val="tx2"/>
                </a:solidFill>
              </a:defRPr>
            </a:lvl1pPr>
          </a:lstStyle>
          <a:p>
            <a:pPr algn="ctr" fontAlgn="base">
              <a:spcBef>
                <a:spcPct val="0"/>
              </a:spcBef>
              <a:spcAft>
                <a:spcPct val="0"/>
              </a:spcAft>
            </a:pPr>
            <a:endParaRPr lang="en-US" altLang="zh-CN" smtClean="0">
              <a:solidFill>
                <a:srgbClr val="2A3D7A"/>
              </a:solidFill>
              <a:latin typeface="Arial" pitchFamily="34" charset="0"/>
            </a:endParaRPr>
          </a:p>
        </p:txBody>
      </p:sp>
      <p:pic>
        <p:nvPicPr>
          <p:cNvPr id="4105" name="Picture 9" descr="anabnr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28725" y="0"/>
            <a:ext cx="7915275"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Rectangle 10"/>
          <p:cNvSpPr>
            <a:spLocks noChangeArrowheads="1"/>
          </p:cNvSpPr>
          <p:nvPr/>
        </p:nvSpPr>
        <p:spPr bwMode="auto">
          <a:xfrm>
            <a:off x="304800" y="457200"/>
            <a:ext cx="2514600" cy="304800"/>
          </a:xfrm>
          <a:prstGeom prst="rect">
            <a:avLst/>
          </a:prstGeom>
          <a:solidFill>
            <a:schemeClr val="accent2">
              <a:alpha val="5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mtClean="0">
              <a:solidFill>
                <a:srgbClr val="5B5249"/>
              </a:solidFill>
              <a:latin typeface="Arial" pitchFamily="34" charset="0"/>
            </a:endParaRPr>
          </a:p>
        </p:txBody>
      </p:sp>
      <p:sp>
        <p:nvSpPr>
          <p:cNvPr id="4107" name="Rectangle 11"/>
          <p:cNvSpPr>
            <a:spLocks noGrp="1" noChangeArrowheads="1"/>
          </p:cNvSpPr>
          <p:nvPr>
            <p:ph type="sldNum" sz="quarter" idx="4"/>
          </p:nvPr>
        </p:nvSpPr>
        <p:spPr bwMode="auto">
          <a:xfrm>
            <a:off x="8229600" y="6413500"/>
            <a:ext cx="91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800" b="0">
                <a:solidFill>
                  <a:schemeClr val="tx2"/>
                </a:solidFill>
              </a:defRPr>
            </a:lvl1pPr>
          </a:lstStyle>
          <a:p>
            <a:pPr fontAlgn="base">
              <a:spcBef>
                <a:spcPct val="0"/>
              </a:spcBef>
              <a:spcAft>
                <a:spcPct val="0"/>
              </a:spcAft>
            </a:pPr>
            <a:fld id="{BDD77431-7FDB-4A3A-B473-69B9757A0318}" type="slidenum">
              <a:rPr lang="zh-CN" altLang="en-US" smtClean="0">
                <a:solidFill>
                  <a:srgbClr val="2A3D7A"/>
                </a:solidFill>
                <a:latin typeface="Arial" pitchFamily="34" charset="0"/>
              </a:rPr>
              <a:pPr fontAlgn="base">
                <a:spcBef>
                  <a:spcPct val="0"/>
                </a:spcBef>
                <a:spcAft>
                  <a:spcPct val="0"/>
                </a:spcAft>
              </a:pPr>
              <a:t>‹#›</a:t>
            </a:fld>
            <a:endParaRPr lang="en-US" altLang="zh-CN" sz="1400" smtClean="0">
              <a:solidFill>
                <a:srgbClr val="2A3D7A"/>
              </a:solidFill>
              <a:latin typeface="Arial" pitchFamily="34" charset="0"/>
            </a:endParaRPr>
          </a:p>
        </p:txBody>
      </p:sp>
      <p:sp>
        <p:nvSpPr>
          <p:cNvPr id="4108" name="Rectangle 12"/>
          <p:cNvSpPr>
            <a:spLocks noGrp="1" noChangeArrowheads="1"/>
          </p:cNvSpPr>
          <p:nvPr>
            <p:ph type="body" idx="1"/>
          </p:nvPr>
        </p:nvSpPr>
        <p:spPr bwMode="auto">
          <a:xfrm>
            <a:off x="1066800" y="210185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extLst>
      <p:ext uri="{BB962C8B-B14F-4D97-AF65-F5344CB8AC3E}">
        <p14:creationId xmlns:p14="http://schemas.microsoft.com/office/powerpoint/2010/main" val="4190269645"/>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imes New Roman" pitchFamily="18" charset="0"/>
          <a:ea typeface="宋体" pitchFamily="2" charset="-122"/>
        </a:defRPr>
      </a:lvl2pPr>
      <a:lvl3pPr algn="l" rtl="0" fontAlgn="base">
        <a:spcBef>
          <a:spcPct val="0"/>
        </a:spcBef>
        <a:spcAft>
          <a:spcPct val="0"/>
        </a:spcAft>
        <a:defRPr sz="4400">
          <a:solidFill>
            <a:schemeClr val="tx2"/>
          </a:solidFill>
          <a:latin typeface="Times New Roman" pitchFamily="18" charset="0"/>
          <a:ea typeface="宋体" pitchFamily="2" charset="-122"/>
        </a:defRPr>
      </a:lvl3pPr>
      <a:lvl4pPr algn="l" rtl="0" fontAlgn="base">
        <a:spcBef>
          <a:spcPct val="0"/>
        </a:spcBef>
        <a:spcAft>
          <a:spcPct val="0"/>
        </a:spcAft>
        <a:defRPr sz="4400">
          <a:solidFill>
            <a:schemeClr val="tx2"/>
          </a:solidFill>
          <a:latin typeface="Times New Roman" pitchFamily="18" charset="0"/>
          <a:ea typeface="宋体" pitchFamily="2" charset="-122"/>
        </a:defRPr>
      </a:lvl4pPr>
      <a:lvl5pPr algn="l" rtl="0" fontAlgn="base">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457200" indent="-457200" algn="l" rtl="0" fontAlgn="base">
        <a:spcBef>
          <a:spcPct val="20000"/>
        </a:spcBef>
        <a:spcAft>
          <a:spcPct val="0"/>
        </a:spcAft>
        <a:buClr>
          <a:srgbClr val="A50021"/>
        </a:buClr>
        <a:buSzPct val="75000"/>
        <a:buFont typeface="Wingdings" pitchFamily="2" charset="2"/>
        <a:buChar char="n"/>
        <a:defRPr sz="3200">
          <a:solidFill>
            <a:schemeClr val="tx1"/>
          </a:solidFill>
          <a:latin typeface="+mn-lt"/>
          <a:ea typeface="+mn-ea"/>
          <a:cs typeface="+mn-cs"/>
        </a:defRPr>
      </a:lvl1pPr>
      <a:lvl2pPr marL="1027113" indent="-455613" algn="l" rtl="0" fontAlgn="base">
        <a:spcBef>
          <a:spcPct val="20000"/>
        </a:spcBef>
        <a:spcAft>
          <a:spcPct val="0"/>
        </a:spcAft>
        <a:buClr>
          <a:schemeClr val="accent2"/>
        </a:buClr>
        <a:buSzPct val="75000"/>
        <a:buFont typeface="Wingdings" pitchFamily="2" charset="2"/>
        <a:buChar char="n"/>
        <a:defRPr sz="2800">
          <a:solidFill>
            <a:schemeClr val="tx1"/>
          </a:solidFill>
          <a:latin typeface="+mn-lt"/>
          <a:ea typeface="+mn-ea"/>
        </a:defRPr>
      </a:lvl2pPr>
      <a:lvl3pPr marL="1370013" indent="-228600" algn="l" rtl="0" fontAlgn="base">
        <a:spcBef>
          <a:spcPct val="20000"/>
        </a:spcBef>
        <a:spcAft>
          <a:spcPct val="0"/>
        </a:spcAft>
        <a:buClr>
          <a:srgbClr val="666699"/>
        </a:buClr>
        <a:buSzPct val="70000"/>
        <a:buFont typeface="Wingdings" pitchFamily="2" charset="2"/>
        <a:buChar char="n"/>
        <a:defRPr sz="2400">
          <a:solidFill>
            <a:schemeClr val="tx1"/>
          </a:solidFill>
          <a:latin typeface="+mn-lt"/>
          <a:ea typeface="+mn-ea"/>
        </a:defRPr>
      </a:lvl3pPr>
      <a:lvl4pPr marL="1712913" indent="-228600" algn="l" rtl="0" fontAlgn="base">
        <a:spcBef>
          <a:spcPct val="20000"/>
        </a:spcBef>
        <a:spcAft>
          <a:spcPct val="0"/>
        </a:spcAft>
        <a:buSzPct val="60000"/>
        <a:buFont typeface="Wingdings" pitchFamily="2" charset="2"/>
        <a:buChar char="n"/>
        <a:defRPr sz="2000">
          <a:solidFill>
            <a:schemeClr val="tx1"/>
          </a:solidFill>
          <a:latin typeface="+mn-lt"/>
          <a:ea typeface="+mn-ea"/>
        </a:defRPr>
      </a:lvl4pPr>
      <a:lvl5pPr marL="20574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hemeOverride" Target="../theme/themeOverrid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8.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4.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45.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4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7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56.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56.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6.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6.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6.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78.xml"/><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9.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57.xml"/><Relationship Id="rId1" Type="http://schemas.openxmlformats.org/officeDocument/2006/relationships/video" Target="file:///F:\&#29289;&#29702;&#25945;&#26696;&#23450;&#31295;\&#31532;&#21313;&#20116;&#31456;%20&#30005;&#27969;&#21644;&#30005;&#36335;\3%20&#20018;&#32852;&#21644;&#24182;&#32852;\5.2&#20018;&#24182;&#32852;&#30005;&#36335;02.swf"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68.xml"/><Relationship Id="rId1" Type="http://schemas.openxmlformats.org/officeDocument/2006/relationships/video" Target="file:///F:\&#29289;&#29702;&#25945;&#26696;&#23450;&#31295;\&#31532;&#21313;&#20116;&#31456;%20&#30005;&#27969;&#21644;&#30005;&#36335;\3%20&#20018;&#32852;&#21644;&#24182;&#32852;\5.2&#20018;&#24182;&#32852;&#30005;&#36335;02.sw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404664"/>
            <a:ext cx="7632848" cy="1077218"/>
          </a:xfrm>
          <a:prstGeom prst="rect">
            <a:avLst/>
          </a:prstGeom>
        </p:spPr>
        <p:txBody>
          <a:bodyPr wrap="square">
            <a:spAutoFit/>
          </a:bodyPr>
          <a:lstStyle/>
          <a:p>
            <a:pPr fontAlgn="base">
              <a:spcBef>
                <a:spcPct val="0"/>
              </a:spcBef>
              <a:spcAft>
                <a:spcPct val="0"/>
              </a:spcAft>
            </a:pPr>
            <a:r>
              <a:rPr kumimoji="1" lang="zh-CN" altLang="en-US" sz="3200" b="1" dirty="0" smtClean="0">
                <a:solidFill>
                  <a:srgbClr val="000000"/>
                </a:solidFill>
                <a:latin typeface="黑体" panose="02010609060101010101" pitchFamily="49" charset="-122"/>
                <a:ea typeface="黑体" panose="02010609060101010101" pitchFamily="49" charset="-122"/>
              </a:rPr>
              <a:t>    给你一个电源、两盏灯、一个开关，要想让两盏灯都发光，有几种接法？</a:t>
            </a:r>
          </a:p>
        </p:txBody>
      </p:sp>
      <p:grpSp>
        <p:nvGrpSpPr>
          <p:cNvPr id="11" name="组合 10"/>
          <p:cNvGrpSpPr/>
          <p:nvPr/>
        </p:nvGrpSpPr>
        <p:grpSpPr>
          <a:xfrm>
            <a:off x="251520" y="2132856"/>
            <a:ext cx="4018379" cy="3341883"/>
            <a:chOff x="323528" y="1929808"/>
            <a:chExt cx="4018379" cy="4032445"/>
          </a:xfrm>
        </p:grpSpPr>
        <p:pic>
          <p:nvPicPr>
            <p:cNvPr id="3073" name="Picture 1" descr="C:\Users\yanhj\AppData\Roaming\Tencent\Users\2219716929\QQ\WinTemp\RichOle\%]HB9I86X%M9~I(_G~BY{S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2748" y="4581128"/>
              <a:ext cx="1857375" cy="1381125"/>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323528" y="1929808"/>
              <a:ext cx="4018379" cy="2763046"/>
              <a:chOff x="323528" y="1823252"/>
              <a:chExt cx="4586772" cy="2770849"/>
            </a:xfrm>
          </p:grpSpPr>
          <p:pic>
            <p:nvPicPr>
              <p:cNvPr id="5" name="Picture 7" descr="电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942" y="1823252"/>
                <a:ext cx="2577965" cy="106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C:\Users\yanhj\AppData\Roaming\Tencent\Users\2219716929\QQ\WinTemp\RichOle\L{[DAIBAPMCA1MSFU@}LQ9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890222"/>
                <a:ext cx="1714687" cy="12942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 descr="C:\Users\yanhj\AppData\Roaming\Tencent\Users\2219716929\QQ\WinTemp\RichOle\%]HB9I86X%M9~I(_G~BY{S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2925" y="3212976"/>
                <a:ext cx="1857375" cy="1381125"/>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064" y="2064629"/>
            <a:ext cx="3564953" cy="357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589000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show="0">
  <p:cSld>
    <p:bg bwMode="auto">
      <p:bgPr>
        <a:solidFill>
          <a:schemeClr val="bg1"/>
        </a:solidFill>
        <a:effectLst/>
      </p:bgPr>
    </p:bg>
    <p:spTree>
      <p:nvGrpSpPr>
        <p:cNvPr id="1" name=""/>
        <p:cNvGrpSpPr/>
        <p:nvPr/>
      </p:nvGrpSpPr>
      <p:grpSpPr>
        <a:xfrm>
          <a:off x="0" y="0"/>
          <a:ext cx="0" cy="0"/>
          <a:chOff x="0" y="0"/>
          <a:chExt cx="0" cy="0"/>
        </a:xfrm>
      </p:grpSpPr>
      <p:graphicFrame>
        <p:nvGraphicFramePr>
          <p:cNvPr id="18434" name="Group 2"/>
          <p:cNvGraphicFramePr>
            <a:graphicFrameLocks noGrp="1"/>
          </p:cNvGraphicFramePr>
          <p:nvPr>
            <p:extLst>
              <p:ext uri="{D42A27DB-BD31-4B8C-83A1-F6EECF244321}">
                <p14:modId xmlns:p14="http://schemas.microsoft.com/office/powerpoint/2010/main" val="4251919971"/>
              </p:ext>
            </p:extLst>
          </p:nvPr>
        </p:nvGraphicFramePr>
        <p:xfrm>
          <a:off x="533400" y="2012950"/>
          <a:ext cx="8229600" cy="4649202"/>
        </p:xfrm>
        <a:graphic>
          <a:graphicData uri="http://schemas.openxmlformats.org/drawingml/2006/table">
            <a:tbl>
              <a:tblPr/>
              <a:tblGrid>
                <a:gridCol w="735013"/>
                <a:gridCol w="2583507"/>
                <a:gridCol w="1152128"/>
                <a:gridCol w="1224136"/>
                <a:gridCol w="1368152"/>
                <a:gridCol w="1166664"/>
              </a:tblGrid>
              <a:tr h="700088">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rgbClr val="0000FF"/>
                          </a:solidFill>
                          <a:effectLst/>
                          <a:latin typeface="Times New Roman" pitchFamily="18" charset="0"/>
                          <a:ea typeface="华文彩云" pitchFamily="2" charset="-122"/>
                        </a:rPr>
                        <a:t>电路</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rgbClr val="0000FF"/>
                          </a:solidFill>
                          <a:effectLst/>
                          <a:latin typeface="Times New Roman" pitchFamily="18" charset="0"/>
                          <a:ea typeface="华文彩云" pitchFamily="2" charset="-122"/>
                        </a:rPr>
                        <a:t>电路图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FF"/>
                          </a:solidFill>
                          <a:effectLst/>
                          <a:latin typeface="Times New Roman" pitchFamily="18" charset="0"/>
                          <a:ea typeface="华文彩云" pitchFamily="2" charset="-122"/>
                        </a:rPr>
                        <a:t>连接特点</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FF"/>
                          </a:solidFill>
                          <a:effectLst/>
                          <a:latin typeface="Times New Roman" pitchFamily="18" charset="0"/>
                          <a:ea typeface="华文彩云" pitchFamily="2" charset="-122"/>
                        </a:rPr>
                        <a:t>电流路径</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FF"/>
                          </a:solidFill>
                          <a:effectLst/>
                          <a:latin typeface="Times New Roman" pitchFamily="18" charset="0"/>
                          <a:ea typeface="华文彩云" pitchFamily="2" charset="-122"/>
                        </a:rPr>
                        <a:t>开关的作用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FF"/>
                          </a:solidFill>
                          <a:effectLst/>
                          <a:latin typeface="Times New Roman" pitchFamily="18" charset="0"/>
                          <a:ea typeface="华文彩云" pitchFamily="2" charset="-122"/>
                        </a:rPr>
                        <a:t>用电器工作情况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18322">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rgbClr val="0000FF"/>
                          </a:solidFill>
                          <a:effectLst/>
                          <a:latin typeface="Times New Roman" pitchFamily="18" charset="0"/>
                          <a:ea typeface="华文彩云" pitchFamily="2" charset="-122"/>
                        </a:rPr>
                        <a:t>串联</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000" b="1" i="0" u="none" strike="noStrike" cap="none" normalizeH="0" baseline="0" dirty="0" smtClean="0">
                        <a:ln>
                          <a:noFill/>
                        </a:ln>
                        <a:solidFill>
                          <a:srgbClr val="0000FF"/>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rPr>
                        <a:t>首尾相连</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rPr>
                        <a:t>只有一条通路</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rPr>
                        <a:t>控制所有用电器</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rPr>
                        <a:t>互相影响</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24088">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0000FF"/>
                          </a:solidFill>
                          <a:effectLst/>
                          <a:latin typeface="Times New Roman" pitchFamily="18" charset="0"/>
                          <a:ea typeface="华文彩云" pitchFamily="2" charset="-122"/>
                        </a:rPr>
                        <a:t>并联</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000" b="1" i="0" u="none" strike="noStrike" cap="none" normalizeH="0" baseline="0" dirty="0" smtClean="0">
                        <a:ln>
                          <a:noFill/>
                        </a:ln>
                        <a:solidFill>
                          <a:srgbClr val="0000FF"/>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FF0000"/>
                          </a:solidFill>
                          <a:effectLst/>
                          <a:latin typeface="Times New Roman" pitchFamily="18" charset="0"/>
                          <a:ea typeface="宋体" pitchFamily="2" charset="-122"/>
                        </a:rPr>
                        <a:t>首尾相连尾尾相连</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rgbClr val="FF0000"/>
                          </a:solidFill>
                          <a:effectLst/>
                          <a:latin typeface="Times New Roman" pitchFamily="18" charset="0"/>
                          <a:ea typeface="宋体" pitchFamily="2" charset="-122"/>
                        </a:rPr>
                        <a:t>若干条通路</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rPr>
                        <a:t>干路开关控制所有用电器，支路开关只控制它所在支路用电器</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New Roman" pitchFamily="18" charset="0"/>
                          <a:ea typeface="宋体" pitchFamily="2" charset="-122"/>
                        </a:defRPr>
                      </a:lvl1pPr>
                      <a:lvl2pPr algn="l">
                        <a:spcBef>
                          <a:spcPct val="20000"/>
                        </a:spcBef>
                        <a:defRPr sz="2400">
                          <a:solidFill>
                            <a:schemeClr val="tx1"/>
                          </a:solidFill>
                          <a:latin typeface="Times New Roman" pitchFamily="18" charset="0"/>
                          <a:ea typeface="宋体" pitchFamily="2" charset="-122"/>
                        </a:defRPr>
                      </a:lvl2pPr>
                      <a:lvl3pPr algn="l">
                        <a:spcBef>
                          <a:spcPct val="20000"/>
                        </a:spcBef>
                        <a:defRPr sz="2000">
                          <a:solidFill>
                            <a:schemeClr val="tx1"/>
                          </a:solidFill>
                          <a:latin typeface="Times New Roman" pitchFamily="18" charset="0"/>
                          <a:ea typeface="宋体" pitchFamily="2" charset="-122"/>
                        </a:defRPr>
                      </a:lvl3pPr>
                      <a:lvl4pPr algn="l">
                        <a:spcBef>
                          <a:spcPct val="20000"/>
                        </a:spcBef>
                        <a:defRPr>
                          <a:solidFill>
                            <a:schemeClr val="tx1"/>
                          </a:solidFill>
                          <a:latin typeface="Times New Roman" pitchFamily="18" charset="0"/>
                          <a:ea typeface="宋体" pitchFamily="2" charset="-122"/>
                        </a:defRPr>
                      </a:lvl4pPr>
                      <a:lvl5pPr algn="l">
                        <a:spcBef>
                          <a:spcPct val="20000"/>
                        </a:spcBef>
                        <a:defRPr>
                          <a:solidFill>
                            <a:schemeClr val="tx1"/>
                          </a:solidFill>
                          <a:latin typeface="Times New Roman" pitchFamily="18" charset="0"/>
                          <a:ea typeface="宋体" pitchFamily="2" charset="-122"/>
                        </a:defRPr>
                      </a:lvl5pPr>
                      <a:lvl6pPr fontAlgn="base">
                        <a:spcBef>
                          <a:spcPct val="20000"/>
                        </a:spcBef>
                        <a:spcAft>
                          <a:spcPct val="0"/>
                        </a:spcAft>
                        <a:defRPr>
                          <a:solidFill>
                            <a:schemeClr val="tx1"/>
                          </a:solidFill>
                          <a:latin typeface="Times New Roman" pitchFamily="18" charset="0"/>
                          <a:ea typeface="宋体" pitchFamily="2" charset="-122"/>
                        </a:defRPr>
                      </a:lvl6pPr>
                      <a:lvl7pPr fontAlgn="base">
                        <a:spcBef>
                          <a:spcPct val="20000"/>
                        </a:spcBef>
                        <a:spcAft>
                          <a:spcPct val="0"/>
                        </a:spcAft>
                        <a:defRPr>
                          <a:solidFill>
                            <a:schemeClr val="tx1"/>
                          </a:solidFill>
                          <a:latin typeface="Times New Roman" pitchFamily="18" charset="0"/>
                          <a:ea typeface="宋体" pitchFamily="2" charset="-122"/>
                        </a:defRPr>
                      </a:lvl7pPr>
                      <a:lvl8pPr fontAlgn="base">
                        <a:spcBef>
                          <a:spcPct val="20000"/>
                        </a:spcBef>
                        <a:spcAft>
                          <a:spcPct val="0"/>
                        </a:spcAft>
                        <a:defRPr>
                          <a:solidFill>
                            <a:schemeClr val="tx1"/>
                          </a:solidFill>
                          <a:latin typeface="Times New Roman" pitchFamily="18" charset="0"/>
                          <a:ea typeface="宋体" pitchFamily="2" charset="-122"/>
                        </a:defRPr>
                      </a:lvl8pPr>
                      <a:lvl9pPr fontAlgn="base">
                        <a:spcBef>
                          <a:spcPct val="20000"/>
                        </a:spcBef>
                        <a:spcAft>
                          <a:spcPct val="0"/>
                        </a:spcAft>
                        <a:defRPr>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rPr>
                        <a:t>互不影响</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8465" name="Group 33"/>
          <p:cNvGrpSpPr>
            <a:grpSpLocks/>
          </p:cNvGrpSpPr>
          <p:nvPr/>
        </p:nvGrpSpPr>
        <p:grpSpPr bwMode="auto">
          <a:xfrm rot="2700000">
            <a:off x="2362200" y="3441700"/>
            <a:ext cx="228600" cy="228600"/>
            <a:chOff x="0" y="0"/>
            <a:chExt cx="306" cy="306"/>
          </a:xfrm>
        </p:grpSpPr>
        <p:sp>
          <p:nvSpPr>
            <p:cNvPr id="18466" name="Oval 34"/>
            <p:cNvSpPr>
              <a:spLocks noChangeAspect="1" noChangeArrowheads="1"/>
            </p:cNvSpPr>
            <p:nvPr/>
          </p:nvSpPr>
          <p:spPr bwMode="auto">
            <a:xfrm>
              <a:off x="0" y="0"/>
              <a:ext cx="306" cy="306"/>
            </a:xfrm>
            <a:prstGeom prst="ellipse">
              <a:avLst/>
            </a:prstGeom>
            <a:solidFill>
              <a:srgbClr val="FFFFFF"/>
            </a:solidFill>
            <a:ln w="9525">
              <a:solidFill>
                <a:srgbClr val="000000"/>
              </a:solidFill>
              <a:round/>
              <a:headEnd/>
              <a:tailEnd/>
            </a:ln>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67" name="Line 35"/>
            <p:cNvSpPr>
              <a:spLocks noChangeShapeType="1"/>
            </p:cNvSpPr>
            <p:nvPr/>
          </p:nvSpPr>
          <p:spPr bwMode="auto">
            <a:xfrm rot="5400000">
              <a:off x="1" y="153"/>
              <a:ext cx="30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68" name="Line 36"/>
            <p:cNvSpPr>
              <a:spLocks noChangeShapeType="1"/>
            </p:cNvSpPr>
            <p:nvPr/>
          </p:nvSpPr>
          <p:spPr bwMode="auto">
            <a:xfrm>
              <a:off x="0" y="153"/>
              <a:ext cx="30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grpSp>
      <p:sp>
        <p:nvSpPr>
          <p:cNvPr id="18469" name="Line 37"/>
          <p:cNvSpPr>
            <a:spLocks noChangeShapeType="1"/>
          </p:cNvSpPr>
          <p:nvPr/>
        </p:nvSpPr>
        <p:spPr bwMode="auto">
          <a:xfrm>
            <a:off x="2057400" y="353695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grpSp>
        <p:nvGrpSpPr>
          <p:cNvPr id="18470" name="Group 38"/>
          <p:cNvGrpSpPr>
            <a:grpSpLocks/>
          </p:cNvGrpSpPr>
          <p:nvPr/>
        </p:nvGrpSpPr>
        <p:grpSpPr bwMode="auto">
          <a:xfrm rot="2700000">
            <a:off x="1828800" y="3460750"/>
            <a:ext cx="228600" cy="228600"/>
            <a:chOff x="0" y="0"/>
            <a:chExt cx="306" cy="306"/>
          </a:xfrm>
        </p:grpSpPr>
        <p:sp>
          <p:nvSpPr>
            <p:cNvPr id="18471" name="Oval 39"/>
            <p:cNvSpPr>
              <a:spLocks noChangeAspect="1" noChangeArrowheads="1"/>
            </p:cNvSpPr>
            <p:nvPr/>
          </p:nvSpPr>
          <p:spPr bwMode="auto">
            <a:xfrm>
              <a:off x="0" y="0"/>
              <a:ext cx="306" cy="306"/>
            </a:xfrm>
            <a:prstGeom prst="ellipse">
              <a:avLst/>
            </a:prstGeom>
            <a:solidFill>
              <a:srgbClr val="FFFFFF"/>
            </a:solidFill>
            <a:ln w="9525">
              <a:solidFill>
                <a:srgbClr val="000000"/>
              </a:solidFill>
              <a:round/>
              <a:headEnd/>
              <a:tailEnd/>
            </a:ln>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72" name="Line 40"/>
            <p:cNvSpPr>
              <a:spLocks noChangeShapeType="1"/>
            </p:cNvSpPr>
            <p:nvPr/>
          </p:nvSpPr>
          <p:spPr bwMode="auto">
            <a:xfrm rot="5400000">
              <a:off x="1" y="153"/>
              <a:ext cx="30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73" name="Line 41"/>
            <p:cNvSpPr>
              <a:spLocks noChangeShapeType="1"/>
            </p:cNvSpPr>
            <p:nvPr/>
          </p:nvSpPr>
          <p:spPr bwMode="auto">
            <a:xfrm>
              <a:off x="0" y="153"/>
              <a:ext cx="30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grpSp>
      <p:sp>
        <p:nvSpPr>
          <p:cNvPr id="18474" name="Line 42"/>
          <p:cNvSpPr>
            <a:spLocks noChangeShapeType="1"/>
          </p:cNvSpPr>
          <p:nvPr/>
        </p:nvSpPr>
        <p:spPr bwMode="auto">
          <a:xfrm>
            <a:off x="2590800" y="353695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75" name="Line 43"/>
          <p:cNvSpPr>
            <a:spLocks noChangeShapeType="1"/>
          </p:cNvSpPr>
          <p:nvPr/>
        </p:nvSpPr>
        <p:spPr bwMode="auto">
          <a:xfrm>
            <a:off x="2895600" y="3536950"/>
            <a:ext cx="0" cy="609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76" name="Line 44"/>
          <p:cNvSpPr>
            <a:spLocks noChangeShapeType="1"/>
          </p:cNvSpPr>
          <p:nvPr/>
        </p:nvSpPr>
        <p:spPr bwMode="auto">
          <a:xfrm flipH="1">
            <a:off x="1524000" y="353695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77" name="Line 45"/>
          <p:cNvSpPr>
            <a:spLocks noChangeShapeType="1"/>
          </p:cNvSpPr>
          <p:nvPr/>
        </p:nvSpPr>
        <p:spPr bwMode="auto">
          <a:xfrm>
            <a:off x="1524000" y="3536950"/>
            <a:ext cx="0" cy="609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78" name="Line 46"/>
          <p:cNvSpPr>
            <a:spLocks noChangeShapeType="1"/>
          </p:cNvSpPr>
          <p:nvPr/>
        </p:nvSpPr>
        <p:spPr bwMode="auto">
          <a:xfrm>
            <a:off x="1524000" y="414655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79" name="Line 47"/>
          <p:cNvSpPr>
            <a:spLocks noChangeShapeType="1"/>
          </p:cNvSpPr>
          <p:nvPr/>
        </p:nvSpPr>
        <p:spPr bwMode="auto">
          <a:xfrm>
            <a:off x="1828800" y="399415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80" name="Line 48"/>
          <p:cNvSpPr>
            <a:spLocks noChangeShapeType="1"/>
          </p:cNvSpPr>
          <p:nvPr/>
        </p:nvSpPr>
        <p:spPr bwMode="auto">
          <a:xfrm>
            <a:off x="1905000" y="4070350"/>
            <a:ext cx="0" cy="1524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81" name="Line 49"/>
          <p:cNvSpPr>
            <a:spLocks noChangeShapeType="1"/>
          </p:cNvSpPr>
          <p:nvPr/>
        </p:nvSpPr>
        <p:spPr bwMode="auto">
          <a:xfrm>
            <a:off x="1905000" y="4146550"/>
            <a:ext cx="38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82" name="Oval 50"/>
          <p:cNvSpPr>
            <a:spLocks noChangeArrowheads="1"/>
          </p:cNvSpPr>
          <p:nvPr/>
        </p:nvSpPr>
        <p:spPr bwMode="auto">
          <a:xfrm>
            <a:off x="2209800" y="4070350"/>
            <a:ext cx="76200" cy="762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83" name="Line 51"/>
          <p:cNvSpPr>
            <a:spLocks noChangeShapeType="1"/>
          </p:cNvSpPr>
          <p:nvPr/>
        </p:nvSpPr>
        <p:spPr bwMode="auto">
          <a:xfrm flipV="1">
            <a:off x="2286000" y="3994150"/>
            <a:ext cx="30480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84" name="Line 52"/>
          <p:cNvSpPr>
            <a:spLocks noChangeShapeType="1"/>
          </p:cNvSpPr>
          <p:nvPr/>
        </p:nvSpPr>
        <p:spPr bwMode="auto">
          <a:xfrm>
            <a:off x="2590800" y="414655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zh-CN" altLang="en-US" sz="2400" b="1" smtClean="0">
              <a:solidFill>
                <a:srgbClr val="000000"/>
              </a:solidFill>
              <a:latin typeface="Arial" pitchFamily="34" charset="0"/>
            </a:endParaRPr>
          </a:p>
        </p:txBody>
      </p:sp>
      <p:sp>
        <p:nvSpPr>
          <p:cNvPr id="18485" name="Text Box 53"/>
          <p:cNvSpPr txBox="1">
            <a:spLocks noChangeArrowheads="1"/>
          </p:cNvSpPr>
          <p:nvPr/>
        </p:nvSpPr>
        <p:spPr bwMode="auto">
          <a:xfrm>
            <a:off x="1752600" y="3094038"/>
            <a:ext cx="395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mtClean="0">
                <a:solidFill>
                  <a:srgbClr val="000000"/>
                </a:solidFill>
                <a:latin typeface="Arial" pitchFamily="34" charset="0"/>
              </a:rPr>
              <a:t>L</a:t>
            </a:r>
            <a:r>
              <a:rPr lang="en-US" altLang="zh-CN" baseline="-25000" smtClean="0">
                <a:solidFill>
                  <a:srgbClr val="000000"/>
                </a:solidFill>
                <a:latin typeface="Arial" pitchFamily="34" charset="0"/>
              </a:rPr>
              <a:t>1</a:t>
            </a:r>
          </a:p>
        </p:txBody>
      </p:sp>
      <p:sp>
        <p:nvSpPr>
          <p:cNvPr id="18486" name="Text Box 54"/>
          <p:cNvSpPr txBox="1">
            <a:spLocks noChangeArrowheads="1"/>
          </p:cNvSpPr>
          <p:nvPr/>
        </p:nvSpPr>
        <p:spPr bwMode="auto">
          <a:xfrm>
            <a:off x="2362200" y="3094038"/>
            <a:ext cx="395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mtClean="0">
                <a:solidFill>
                  <a:srgbClr val="000000"/>
                </a:solidFill>
                <a:latin typeface="Arial" pitchFamily="34" charset="0"/>
              </a:rPr>
              <a:t>L</a:t>
            </a:r>
            <a:r>
              <a:rPr lang="en-US" altLang="zh-CN" baseline="-25000" smtClean="0">
                <a:solidFill>
                  <a:srgbClr val="000000"/>
                </a:solidFill>
                <a:latin typeface="Arial" pitchFamily="34" charset="0"/>
              </a:rPr>
              <a:t>2</a:t>
            </a:r>
          </a:p>
        </p:txBody>
      </p:sp>
      <p:sp>
        <p:nvSpPr>
          <p:cNvPr id="18487" name="Text Box 55"/>
          <p:cNvSpPr txBox="1">
            <a:spLocks noChangeArrowheads="1"/>
          </p:cNvSpPr>
          <p:nvPr/>
        </p:nvSpPr>
        <p:spPr bwMode="auto">
          <a:xfrm>
            <a:off x="2286000" y="4146550"/>
            <a:ext cx="336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mtClean="0">
                <a:solidFill>
                  <a:srgbClr val="000000"/>
                </a:solidFill>
                <a:latin typeface="Arial" pitchFamily="34" charset="0"/>
              </a:rPr>
              <a:t>S</a:t>
            </a:r>
            <a:endParaRPr lang="en-US" altLang="zh-CN" baseline="-25000" smtClean="0">
              <a:solidFill>
                <a:srgbClr val="000000"/>
              </a:solidFill>
              <a:latin typeface="Arial" pitchFamily="34" charset="0"/>
            </a:endParaRPr>
          </a:p>
        </p:txBody>
      </p:sp>
      <p:sp>
        <p:nvSpPr>
          <p:cNvPr id="2" name="矩形 1"/>
          <p:cNvSpPr/>
          <p:nvPr/>
        </p:nvSpPr>
        <p:spPr>
          <a:xfrm>
            <a:off x="2757488" y="692696"/>
            <a:ext cx="3467616" cy="584775"/>
          </a:xfrm>
          <a:prstGeom prst="rect">
            <a:avLst/>
          </a:prstGeom>
        </p:spPr>
        <p:txBody>
          <a:bodyPr wrap="none">
            <a:spAutoFit/>
          </a:bodyPr>
          <a:lstStyle/>
          <a:p>
            <a:r>
              <a:rPr lang="zh-CN" altLang="en-US" sz="3200" b="1" dirty="0">
                <a:latin typeface="黑体" panose="02010609060101010101" pitchFamily="49" charset="-122"/>
                <a:ea typeface="黑体" panose="02010609060101010101" pitchFamily="49" charset="-122"/>
              </a:rPr>
              <a:t>串、并联电路总结</a:t>
            </a:r>
          </a:p>
        </p:txBody>
      </p:sp>
      <p:grpSp>
        <p:nvGrpSpPr>
          <p:cNvPr id="55" name="Group 23"/>
          <p:cNvGrpSpPr>
            <a:grpSpLocks/>
          </p:cNvGrpSpPr>
          <p:nvPr/>
        </p:nvGrpSpPr>
        <p:grpSpPr bwMode="auto">
          <a:xfrm>
            <a:off x="1306629" y="4513263"/>
            <a:ext cx="2329267" cy="1940073"/>
            <a:chOff x="0" y="0"/>
            <a:chExt cx="1717" cy="1824"/>
          </a:xfrm>
        </p:grpSpPr>
        <p:cxnSp>
          <p:nvCxnSpPr>
            <p:cNvPr id="56" name="直接连接符 20"/>
            <p:cNvCxnSpPr>
              <a:cxnSpLocks noChangeShapeType="1"/>
            </p:cNvCxnSpPr>
            <p:nvPr/>
          </p:nvCxnSpPr>
          <p:spPr bwMode="auto">
            <a:xfrm flipV="1">
              <a:off x="605" y="1062"/>
              <a:ext cx="1088" cy="0"/>
            </a:xfrm>
            <a:prstGeom prst="line">
              <a:avLst/>
            </a:prstGeom>
            <a:noFill/>
            <a:ln w="28575">
              <a:solidFill>
                <a:srgbClr val="C0504D"/>
              </a:solidFill>
              <a:round/>
              <a:headEnd/>
              <a:tailEnd/>
            </a:ln>
            <a:extLst>
              <a:ext uri="{909E8E84-426E-40DD-AFC4-6F175D3DCCD1}">
                <a14:hiddenFill xmlns:a14="http://schemas.microsoft.com/office/drawing/2010/main">
                  <a:noFill/>
                </a14:hiddenFill>
              </a:ext>
            </a:extLst>
          </p:spPr>
        </p:cxnSp>
        <p:cxnSp>
          <p:nvCxnSpPr>
            <p:cNvPr id="57" name="直接连接符 20"/>
            <p:cNvCxnSpPr>
              <a:cxnSpLocks noChangeShapeType="1"/>
            </p:cNvCxnSpPr>
            <p:nvPr/>
          </p:nvCxnSpPr>
          <p:spPr bwMode="auto">
            <a:xfrm flipV="1">
              <a:off x="601" y="1646"/>
              <a:ext cx="1088" cy="0"/>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cxnSp>
          <p:nvCxnSpPr>
            <p:cNvPr id="58" name="直接连接符 24"/>
            <p:cNvCxnSpPr>
              <a:cxnSpLocks noChangeShapeType="1"/>
            </p:cNvCxnSpPr>
            <p:nvPr/>
          </p:nvCxnSpPr>
          <p:spPr bwMode="auto">
            <a:xfrm rot="5400000" flipH="1" flipV="1">
              <a:off x="1363" y="1321"/>
              <a:ext cx="654" cy="6"/>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cxnSp>
          <p:nvCxnSpPr>
            <p:cNvPr id="59" name="直接连接符 24"/>
            <p:cNvCxnSpPr>
              <a:cxnSpLocks noChangeShapeType="1"/>
            </p:cNvCxnSpPr>
            <p:nvPr/>
          </p:nvCxnSpPr>
          <p:spPr bwMode="auto">
            <a:xfrm rot="5400000" flipH="1" flipV="1">
              <a:off x="-304" y="1330"/>
              <a:ext cx="654" cy="6"/>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sp>
          <p:nvSpPr>
            <p:cNvPr id="60" name="Line 41"/>
            <p:cNvSpPr>
              <a:spLocks noChangeShapeType="1"/>
            </p:cNvSpPr>
            <p:nvPr/>
          </p:nvSpPr>
          <p:spPr bwMode="auto">
            <a:xfrm>
              <a:off x="33" y="332"/>
              <a:ext cx="226" cy="1"/>
            </a:xfrm>
            <a:prstGeom prst="line">
              <a:avLst/>
            </a:prstGeom>
            <a:noFill/>
            <a:ln w="25400">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cxnSp>
          <p:nvCxnSpPr>
            <p:cNvPr id="61" name="直接连接符 20"/>
            <p:cNvCxnSpPr>
              <a:cxnSpLocks noChangeShapeType="1"/>
            </p:cNvCxnSpPr>
            <p:nvPr/>
          </p:nvCxnSpPr>
          <p:spPr bwMode="auto">
            <a:xfrm flipV="1">
              <a:off x="26" y="1045"/>
              <a:ext cx="369" cy="0"/>
            </a:xfrm>
            <a:prstGeom prst="line">
              <a:avLst/>
            </a:prstGeom>
            <a:noFill/>
            <a:ln w="28575">
              <a:solidFill>
                <a:srgbClr val="C0504D"/>
              </a:solidFill>
              <a:round/>
              <a:headEnd/>
              <a:tailEnd/>
            </a:ln>
            <a:extLst>
              <a:ext uri="{909E8E84-426E-40DD-AFC4-6F175D3DCCD1}">
                <a14:hiddenFill xmlns:a14="http://schemas.microsoft.com/office/drawing/2010/main">
                  <a:noFill/>
                </a14:hiddenFill>
              </a:ext>
            </a:extLst>
          </p:spPr>
        </p:cxnSp>
        <p:sp>
          <p:nvSpPr>
            <p:cNvPr id="62" name="AutoShape 21"/>
            <p:cNvSpPr>
              <a:spLocks noChangeArrowheads="1"/>
            </p:cNvSpPr>
            <p:nvPr/>
          </p:nvSpPr>
          <p:spPr bwMode="auto">
            <a:xfrm>
              <a:off x="963" y="886"/>
              <a:ext cx="318" cy="316"/>
            </a:xfrm>
            <a:prstGeom prst="flowChartSummingJunction">
              <a:avLst/>
            </a:prstGeom>
            <a:solidFill>
              <a:srgbClr val="FFFFFF"/>
            </a:solidFill>
            <a:ln w="25400">
              <a:solidFill>
                <a:srgbClr val="C0504D"/>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63" name="Line 32"/>
            <p:cNvSpPr>
              <a:spLocks noChangeShapeType="1"/>
            </p:cNvSpPr>
            <p:nvPr/>
          </p:nvSpPr>
          <p:spPr bwMode="auto">
            <a:xfrm>
              <a:off x="871" y="117"/>
              <a:ext cx="0" cy="41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64" name="Line 33"/>
            <p:cNvSpPr>
              <a:spLocks noChangeShapeType="1"/>
            </p:cNvSpPr>
            <p:nvPr/>
          </p:nvSpPr>
          <p:spPr bwMode="auto">
            <a:xfrm>
              <a:off x="955" y="201"/>
              <a:ext cx="0" cy="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65" name="Line 34"/>
            <p:cNvSpPr>
              <a:spLocks noChangeShapeType="1"/>
            </p:cNvSpPr>
            <p:nvPr/>
          </p:nvSpPr>
          <p:spPr bwMode="auto">
            <a:xfrm flipV="1">
              <a:off x="960" y="325"/>
              <a:ext cx="743" cy="2"/>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cxnSp>
          <p:nvCxnSpPr>
            <p:cNvPr id="66" name="直接连接符 23"/>
            <p:cNvCxnSpPr>
              <a:cxnSpLocks noChangeShapeType="1"/>
            </p:cNvCxnSpPr>
            <p:nvPr/>
          </p:nvCxnSpPr>
          <p:spPr bwMode="auto">
            <a:xfrm rot="5400000" flipH="1" flipV="1">
              <a:off x="1341" y="676"/>
              <a:ext cx="716" cy="8"/>
            </a:xfrm>
            <a:prstGeom prst="line">
              <a:avLst/>
            </a:prstGeom>
            <a:noFill/>
            <a:ln w="28575">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直接连接符 24"/>
            <p:cNvCxnSpPr>
              <a:cxnSpLocks noChangeShapeType="1"/>
            </p:cNvCxnSpPr>
            <p:nvPr/>
          </p:nvCxnSpPr>
          <p:spPr bwMode="auto">
            <a:xfrm rot="5400000" flipH="1" flipV="1">
              <a:off x="-328" y="671"/>
              <a:ext cx="716" cy="7"/>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cxnSp>
        <p:sp>
          <p:nvSpPr>
            <p:cNvPr id="68" name="Line 41"/>
            <p:cNvSpPr>
              <a:spLocks noChangeShapeType="1"/>
            </p:cNvSpPr>
            <p:nvPr/>
          </p:nvSpPr>
          <p:spPr bwMode="auto">
            <a:xfrm>
              <a:off x="450" y="336"/>
              <a:ext cx="420" cy="1"/>
            </a:xfrm>
            <a:prstGeom prst="line">
              <a:avLst/>
            </a:prstGeom>
            <a:noFill/>
            <a:ln w="25400">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69" name="Text Box 37"/>
            <p:cNvSpPr txBox="1">
              <a:spLocks noChangeArrowheads="1"/>
            </p:cNvSpPr>
            <p:nvPr/>
          </p:nvSpPr>
          <p:spPr bwMode="auto">
            <a:xfrm>
              <a:off x="1158" y="1277"/>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rPr>
                <a:t>L</a:t>
              </a:r>
              <a:r>
                <a:rPr kumimoji="0" lang="en-US" altLang="zh-CN" sz="2400" b="1" i="0" u="none" strike="noStrike" kern="0" cap="none" spc="0" normalizeH="0" baseline="-25000" noProof="0" smtClean="0">
                  <a:ln>
                    <a:noFill/>
                  </a:ln>
                  <a:solidFill>
                    <a:srgbClr val="000000"/>
                  </a:solidFill>
                  <a:effectLst/>
                  <a:uLnTx/>
                  <a:uFillTx/>
                </a:rPr>
                <a:t>2</a:t>
              </a:r>
            </a:p>
          </p:txBody>
        </p:sp>
        <p:sp>
          <p:nvSpPr>
            <p:cNvPr id="70" name="Text Box 38"/>
            <p:cNvSpPr txBox="1">
              <a:spLocks noChangeArrowheads="1"/>
            </p:cNvSpPr>
            <p:nvPr/>
          </p:nvSpPr>
          <p:spPr bwMode="auto">
            <a:xfrm>
              <a:off x="1158" y="647"/>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rPr>
                <a:t>L</a:t>
              </a:r>
              <a:r>
                <a:rPr kumimoji="0" lang="en-US" altLang="zh-CN" sz="2400" b="1" i="0" u="none" strike="noStrike" kern="0" cap="none" spc="0" normalizeH="0" baseline="-25000" noProof="0" smtClean="0">
                  <a:ln>
                    <a:noFill/>
                  </a:ln>
                  <a:solidFill>
                    <a:srgbClr val="000000"/>
                  </a:solidFill>
                  <a:effectLst/>
                  <a:uLnTx/>
                  <a:uFillTx/>
                </a:rPr>
                <a:t>1</a:t>
              </a:r>
            </a:p>
          </p:txBody>
        </p:sp>
        <p:cxnSp>
          <p:nvCxnSpPr>
            <p:cNvPr id="71" name="直接连接符 20"/>
            <p:cNvCxnSpPr>
              <a:cxnSpLocks noChangeShapeType="1"/>
            </p:cNvCxnSpPr>
            <p:nvPr/>
          </p:nvCxnSpPr>
          <p:spPr bwMode="auto">
            <a:xfrm flipV="1">
              <a:off x="26" y="1660"/>
              <a:ext cx="347" cy="0"/>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sp>
          <p:nvSpPr>
            <p:cNvPr id="72" name="AutoShape 21"/>
            <p:cNvSpPr>
              <a:spLocks noChangeArrowheads="1"/>
            </p:cNvSpPr>
            <p:nvPr/>
          </p:nvSpPr>
          <p:spPr bwMode="auto">
            <a:xfrm>
              <a:off x="963" y="1509"/>
              <a:ext cx="318" cy="315"/>
            </a:xfrm>
            <a:prstGeom prst="flowChartSummingJunction">
              <a:avLst/>
            </a:prstGeom>
            <a:solidFill>
              <a:srgbClr val="FFFFFF"/>
            </a:solidFill>
            <a:ln w="25400">
              <a:solidFill>
                <a:srgbClr val="339966"/>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73" name="Oval 41"/>
            <p:cNvSpPr>
              <a:spLocks noChangeArrowheads="1"/>
            </p:cNvSpPr>
            <p:nvPr/>
          </p:nvSpPr>
          <p:spPr bwMode="auto">
            <a:xfrm>
              <a:off x="0" y="1015"/>
              <a:ext cx="49" cy="50"/>
            </a:xfrm>
            <a:prstGeom prst="ellipse">
              <a:avLst/>
            </a:prstGeom>
            <a:solidFill>
              <a:srgbClr val="CC0000"/>
            </a:solidFill>
            <a:ln w="9525">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74" name="Oval 42"/>
            <p:cNvSpPr>
              <a:spLocks noChangeArrowheads="1"/>
            </p:cNvSpPr>
            <p:nvPr/>
          </p:nvSpPr>
          <p:spPr bwMode="auto">
            <a:xfrm>
              <a:off x="1668" y="1024"/>
              <a:ext cx="49" cy="50"/>
            </a:xfrm>
            <a:prstGeom prst="ellipse">
              <a:avLst/>
            </a:prstGeom>
            <a:solidFill>
              <a:srgbClr val="CC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75" name="Text Box 43"/>
            <p:cNvSpPr txBox="1">
              <a:spLocks noChangeArrowheads="1"/>
            </p:cNvSpPr>
            <p:nvPr/>
          </p:nvSpPr>
          <p:spPr bwMode="auto">
            <a:xfrm>
              <a:off x="419" y="664"/>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rPr>
                <a:t>S</a:t>
              </a:r>
              <a:r>
                <a:rPr kumimoji="0" lang="en-US" altLang="zh-CN" sz="2400" b="1" i="0" u="none" strike="noStrike" kern="0" cap="none" spc="0" normalizeH="0" baseline="-25000" noProof="0" smtClean="0">
                  <a:ln>
                    <a:noFill/>
                  </a:ln>
                  <a:solidFill>
                    <a:srgbClr val="000000"/>
                  </a:solidFill>
                  <a:effectLst/>
                  <a:uLnTx/>
                  <a:uFillTx/>
                </a:rPr>
                <a:t>1</a:t>
              </a:r>
            </a:p>
          </p:txBody>
        </p:sp>
        <p:sp>
          <p:nvSpPr>
            <p:cNvPr id="76" name="Line 44"/>
            <p:cNvSpPr>
              <a:spLocks noChangeShapeType="1"/>
            </p:cNvSpPr>
            <p:nvPr/>
          </p:nvSpPr>
          <p:spPr bwMode="auto">
            <a:xfrm flipV="1">
              <a:off x="386" y="962"/>
              <a:ext cx="263" cy="9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77" name="Text Box 45"/>
            <p:cNvSpPr txBox="1">
              <a:spLocks noChangeArrowheads="1"/>
            </p:cNvSpPr>
            <p:nvPr/>
          </p:nvSpPr>
          <p:spPr bwMode="auto">
            <a:xfrm>
              <a:off x="419" y="1272"/>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rPr>
                <a:t>S</a:t>
              </a:r>
              <a:r>
                <a:rPr kumimoji="0" lang="en-US" altLang="zh-CN" sz="2400" b="1" i="0" u="none" strike="noStrike" kern="0" cap="none" spc="0" normalizeH="0" baseline="-25000" noProof="0" smtClean="0">
                  <a:ln>
                    <a:noFill/>
                  </a:ln>
                  <a:solidFill>
                    <a:srgbClr val="000000"/>
                  </a:solidFill>
                  <a:effectLst/>
                  <a:uLnTx/>
                  <a:uFillTx/>
                </a:rPr>
                <a:t>2</a:t>
              </a:r>
            </a:p>
          </p:txBody>
        </p:sp>
        <p:grpSp>
          <p:nvGrpSpPr>
            <p:cNvPr id="78" name="Group 46"/>
            <p:cNvGrpSpPr>
              <a:grpSpLocks/>
            </p:cNvGrpSpPr>
            <p:nvPr/>
          </p:nvGrpSpPr>
          <p:grpSpPr bwMode="auto">
            <a:xfrm>
              <a:off x="250" y="0"/>
              <a:ext cx="307" cy="369"/>
              <a:chOff x="0" y="0"/>
              <a:chExt cx="307" cy="369"/>
            </a:xfrm>
          </p:grpSpPr>
          <p:sp>
            <p:nvSpPr>
              <p:cNvPr id="82" name="Text Box 47"/>
              <p:cNvSpPr txBox="1">
                <a:spLocks noChangeArrowheads="1"/>
              </p:cNvSpPr>
              <p:nvPr/>
            </p:nvSpPr>
            <p:spPr bwMode="auto">
              <a:xfrm>
                <a:off x="55" y="0"/>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rPr>
                  <a:t>S</a:t>
                </a:r>
                <a:endParaRPr kumimoji="0" lang="en-US" altLang="zh-CN" sz="2400" b="1" i="0" u="none" strike="noStrike" kern="0" cap="none" spc="0" normalizeH="0" baseline="-25000" noProof="0" smtClean="0">
                  <a:ln>
                    <a:noFill/>
                  </a:ln>
                  <a:solidFill>
                    <a:srgbClr val="000000"/>
                  </a:solidFill>
                  <a:effectLst/>
                  <a:uLnTx/>
                  <a:uFillTx/>
                </a:endParaRPr>
              </a:p>
            </p:txBody>
          </p:sp>
          <p:sp>
            <p:nvSpPr>
              <p:cNvPr id="83" name="Line 44"/>
              <p:cNvSpPr>
                <a:spLocks noChangeShapeType="1"/>
              </p:cNvSpPr>
              <p:nvPr/>
            </p:nvSpPr>
            <p:spPr bwMode="auto">
              <a:xfrm flipV="1">
                <a:off x="68" y="236"/>
                <a:ext cx="239" cy="9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84" name="Oval 42"/>
              <p:cNvSpPr>
                <a:spLocks noChangeArrowheads="1"/>
              </p:cNvSpPr>
              <p:nvPr/>
            </p:nvSpPr>
            <p:spPr bwMode="auto">
              <a:xfrm>
                <a:off x="0" y="304"/>
                <a:ext cx="67" cy="65"/>
              </a:xfrm>
              <a:prstGeom prst="ellipse">
                <a:avLst/>
              </a:prstGeom>
              <a:solidFill>
                <a:srgbClr val="FFFFFF"/>
              </a:solidFill>
              <a:ln w="25400">
                <a:solidFill>
                  <a:srgbClr val="000000"/>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grpSp>
        <p:sp>
          <p:nvSpPr>
            <p:cNvPr id="79" name="Oval 42"/>
            <p:cNvSpPr>
              <a:spLocks noChangeArrowheads="1"/>
            </p:cNvSpPr>
            <p:nvPr/>
          </p:nvSpPr>
          <p:spPr bwMode="auto">
            <a:xfrm>
              <a:off x="373" y="1019"/>
              <a:ext cx="67" cy="65"/>
            </a:xfrm>
            <a:prstGeom prst="ellipse">
              <a:avLst/>
            </a:prstGeom>
            <a:solidFill>
              <a:srgbClr val="FFFFFF"/>
            </a:solidFill>
            <a:ln w="25400">
              <a:solidFill>
                <a:srgbClr val="000000"/>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80" name="Line 44"/>
            <p:cNvSpPr>
              <a:spLocks noChangeShapeType="1"/>
            </p:cNvSpPr>
            <p:nvPr/>
          </p:nvSpPr>
          <p:spPr bwMode="auto">
            <a:xfrm flipV="1">
              <a:off x="386" y="1575"/>
              <a:ext cx="263" cy="9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81" name="Oval 42"/>
            <p:cNvSpPr>
              <a:spLocks noChangeArrowheads="1"/>
            </p:cNvSpPr>
            <p:nvPr/>
          </p:nvSpPr>
          <p:spPr bwMode="auto">
            <a:xfrm>
              <a:off x="373" y="1634"/>
              <a:ext cx="67" cy="65"/>
            </a:xfrm>
            <a:prstGeom prst="ellipse">
              <a:avLst/>
            </a:prstGeom>
            <a:solidFill>
              <a:srgbClr val="FFFFFF"/>
            </a:solidFill>
            <a:ln w="25400">
              <a:solidFill>
                <a:srgbClr val="000000"/>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grpSp>
    </p:spTree>
    <p:extLst>
      <p:ext uri="{BB962C8B-B14F-4D97-AF65-F5344CB8AC3E}">
        <p14:creationId xmlns:p14="http://schemas.microsoft.com/office/powerpoint/2010/main" val="371486939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bwMode="auto">
      <p:bgPr>
        <a:solidFill>
          <a:srgbClr val="F8F8F8"/>
        </a:solid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584325" y="554038"/>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lang="zh-CN" altLang="en-US" smtClean="0">
              <a:solidFill>
                <a:srgbClr val="897F1B"/>
              </a:solidFill>
              <a:latin typeface="Arial" pitchFamily="34" charset="0"/>
            </a:endParaRPr>
          </a:p>
        </p:txBody>
      </p:sp>
      <p:sp>
        <p:nvSpPr>
          <p:cNvPr id="24579" name="Text Box 3"/>
          <p:cNvSpPr txBox="1">
            <a:spLocks noChangeArrowheads="1"/>
          </p:cNvSpPr>
          <p:nvPr/>
        </p:nvSpPr>
        <p:spPr bwMode="auto">
          <a:xfrm>
            <a:off x="539552" y="1011238"/>
            <a:ext cx="8064251" cy="514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lnSpc>
                <a:spcPct val="150000"/>
              </a:lnSpc>
              <a:spcBef>
                <a:spcPct val="0"/>
              </a:spcBef>
              <a:spcAft>
                <a:spcPct val="0"/>
              </a:spcAft>
            </a:pPr>
            <a:r>
              <a:rPr lang="en-US" altLang="zh-CN" sz="3200" b="1" dirty="0" smtClean="0">
                <a:solidFill>
                  <a:srgbClr val="000000"/>
                </a:solidFill>
                <a:latin typeface="黑体" panose="02010609060101010101" pitchFamily="49" charset="-122"/>
                <a:ea typeface="黑体" panose="02010609060101010101" pitchFamily="49" charset="-122"/>
              </a:rPr>
              <a:t>1. </a:t>
            </a:r>
            <a:r>
              <a:rPr lang="zh-CN" altLang="en-US" sz="3200" b="1" dirty="0" smtClean="0">
                <a:solidFill>
                  <a:srgbClr val="000000"/>
                </a:solidFill>
                <a:latin typeface="黑体" panose="02010609060101010101" pitchFamily="49" charset="-122"/>
                <a:ea typeface="黑体" panose="02010609060101010101" pitchFamily="49" charset="-122"/>
              </a:rPr>
              <a:t>如果电路中有两个用电器</a:t>
            </a:r>
            <a:r>
              <a:rPr lang="en-US" altLang="zh-CN" sz="3200" b="1" dirty="0" smtClean="0">
                <a:solidFill>
                  <a:srgbClr val="000000"/>
                </a:solidFill>
                <a:latin typeface="黑体" panose="02010609060101010101" pitchFamily="49" charset="-122"/>
                <a:ea typeface="黑体" panose="02010609060101010101" pitchFamily="49" charset="-122"/>
              </a:rPr>
              <a:t>,</a:t>
            </a:r>
            <a:r>
              <a:rPr lang="zh-CN" altLang="en-US" sz="3200" b="1" dirty="0" smtClean="0">
                <a:solidFill>
                  <a:srgbClr val="000000"/>
                </a:solidFill>
                <a:latin typeface="黑体" panose="02010609060101010101" pitchFamily="49" charset="-122"/>
                <a:ea typeface="黑体" panose="02010609060101010101" pitchFamily="49" charset="-122"/>
              </a:rPr>
              <a:t>下列说法中正确的是</a:t>
            </a:r>
            <a:r>
              <a:rPr lang="en-US" altLang="zh-CN" sz="3200" b="1" dirty="0" smtClean="0">
                <a:solidFill>
                  <a:srgbClr val="000000"/>
                </a:solidFill>
                <a:latin typeface="黑体" panose="02010609060101010101" pitchFamily="49" charset="-122"/>
                <a:ea typeface="黑体" panose="02010609060101010101" pitchFamily="49" charset="-122"/>
              </a:rPr>
              <a:t>:[     ]</a:t>
            </a:r>
          </a:p>
          <a:p>
            <a:pPr fontAlgn="base">
              <a:lnSpc>
                <a:spcPct val="150000"/>
              </a:lnSpc>
              <a:spcBef>
                <a:spcPct val="0"/>
              </a:spcBef>
              <a:spcAft>
                <a:spcPct val="0"/>
              </a:spcAft>
            </a:pPr>
            <a:r>
              <a:rPr lang="en-US" altLang="zh-CN" sz="3200" b="1" dirty="0" smtClean="0">
                <a:solidFill>
                  <a:srgbClr val="000000"/>
                </a:solidFill>
                <a:latin typeface="黑体" panose="02010609060101010101" pitchFamily="49" charset="-122"/>
                <a:ea typeface="黑体" panose="02010609060101010101" pitchFamily="49" charset="-122"/>
              </a:rPr>
              <a:t>A</a:t>
            </a:r>
            <a:r>
              <a:rPr lang="zh-CN" altLang="en-US" sz="3200" b="1" dirty="0" smtClean="0">
                <a:solidFill>
                  <a:srgbClr val="000000"/>
                </a:solidFill>
                <a:latin typeface="黑体" panose="02010609060101010101" pitchFamily="49" charset="-122"/>
                <a:ea typeface="黑体" panose="02010609060101010101" pitchFamily="49" charset="-122"/>
              </a:rPr>
              <a:t>、闭合开关</a:t>
            </a:r>
            <a:r>
              <a:rPr lang="en-US" altLang="zh-CN" sz="3200" b="1" dirty="0" smtClean="0">
                <a:solidFill>
                  <a:srgbClr val="000000"/>
                </a:solidFill>
                <a:latin typeface="黑体" panose="02010609060101010101" pitchFamily="49" charset="-122"/>
                <a:ea typeface="黑体" panose="02010609060101010101" pitchFamily="49" charset="-122"/>
              </a:rPr>
              <a:t>S</a:t>
            </a:r>
            <a:r>
              <a:rPr lang="zh-CN" altLang="en-US" sz="3200" b="1" dirty="0" smtClean="0">
                <a:solidFill>
                  <a:srgbClr val="000000"/>
                </a:solidFill>
                <a:latin typeface="黑体" panose="02010609060101010101" pitchFamily="49" charset="-122"/>
                <a:ea typeface="黑体" panose="02010609060101010101" pitchFamily="49" charset="-122"/>
              </a:rPr>
              <a:t>后</a:t>
            </a:r>
            <a:r>
              <a:rPr lang="en-US" altLang="zh-CN" sz="3200" b="1" dirty="0" smtClean="0">
                <a:solidFill>
                  <a:srgbClr val="000000"/>
                </a:solidFill>
                <a:latin typeface="黑体" panose="02010609060101010101" pitchFamily="49" charset="-122"/>
                <a:ea typeface="黑体" panose="02010609060101010101" pitchFamily="49" charset="-122"/>
              </a:rPr>
              <a:t>,</a:t>
            </a:r>
            <a:r>
              <a:rPr lang="zh-CN" altLang="en-US" sz="3200" b="1" dirty="0" smtClean="0">
                <a:solidFill>
                  <a:srgbClr val="000000"/>
                </a:solidFill>
                <a:latin typeface="黑体" panose="02010609060101010101" pitchFamily="49" charset="-122"/>
                <a:ea typeface="黑体" panose="02010609060101010101" pitchFamily="49" charset="-122"/>
              </a:rPr>
              <a:t>两灯同时亮的一定是串联</a:t>
            </a:r>
            <a:r>
              <a:rPr lang="en-US" altLang="zh-CN" sz="3200" b="1" dirty="0" smtClean="0">
                <a:solidFill>
                  <a:srgbClr val="000000"/>
                </a:solidFill>
                <a:latin typeface="黑体" panose="02010609060101010101" pitchFamily="49" charset="-122"/>
                <a:ea typeface="黑体" panose="02010609060101010101" pitchFamily="49" charset="-122"/>
              </a:rPr>
              <a:t>.</a:t>
            </a:r>
          </a:p>
          <a:p>
            <a:pPr fontAlgn="base">
              <a:lnSpc>
                <a:spcPct val="150000"/>
              </a:lnSpc>
              <a:spcBef>
                <a:spcPct val="0"/>
              </a:spcBef>
              <a:spcAft>
                <a:spcPct val="0"/>
              </a:spcAft>
            </a:pPr>
            <a:r>
              <a:rPr lang="en-US" altLang="zh-CN" sz="3200" b="1" dirty="0" smtClean="0">
                <a:solidFill>
                  <a:srgbClr val="000000"/>
                </a:solidFill>
                <a:latin typeface="黑体" panose="02010609060101010101" pitchFamily="49" charset="-122"/>
                <a:ea typeface="黑体" panose="02010609060101010101" pitchFamily="49" charset="-122"/>
              </a:rPr>
              <a:t>B</a:t>
            </a:r>
            <a:r>
              <a:rPr lang="zh-CN" altLang="en-US" sz="3200" b="1" dirty="0" smtClean="0">
                <a:solidFill>
                  <a:srgbClr val="000000"/>
                </a:solidFill>
                <a:latin typeface="黑体" panose="02010609060101010101" pitchFamily="49" charset="-122"/>
                <a:ea typeface="黑体" panose="02010609060101010101" pitchFamily="49" charset="-122"/>
              </a:rPr>
              <a:t>、闭合开关</a:t>
            </a:r>
            <a:r>
              <a:rPr lang="en-US" altLang="zh-CN" sz="3200" b="1" dirty="0" smtClean="0">
                <a:solidFill>
                  <a:srgbClr val="000000"/>
                </a:solidFill>
                <a:latin typeface="黑体" panose="02010609060101010101" pitchFamily="49" charset="-122"/>
                <a:ea typeface="黑体" panose="02010609060101010101" pitchFamily="49" charset="-122"/>
              </a:rPr>
              <a:t>S</a:t>
            </a:r>
            <a:r>
              <a:rPr lang="zh-CN" altLang="en-US" sz="3200" b="1" dirty="0" smtClean="0">
                <a:solidFill>
                  <a:srgbClr val="000000"/>
                </a:solidFill>
                <a:latin typeface="黑体" panose="02010609060101010101" pitchFamily="49" charset="-122"/>
                <a:ea typeface="黑体" panose="02010609060101010101" pitchFamily="49" charset="-122"/>
              </a:rPr>
              <a:t>后</a:t>
            </a:r>
            <a:r>
              <a:rPr lang="en-US" altLang="zh-CN" sz="3200" b="1" dirty="0" smtClean="0">
                <a:solidFill>
                  <a:srgbClr val="000000"/>
                </a:solidFill>
                <a:latin typeface="黑体" panose="02010609060101010101" pitchFamily="49" charset="-122"/>
                <a:ea typeface="黑体" panose="02010609060101010101" pitchFamily="49" charset="-122"/>
              </a:rPr>
              <a:t>,</a:t>
            </a:r>
            <a:r>
              <a:rPr lang="zh-CN" altLang="en-US" sz="3200" b="1" dirty="0" smtClean="0">
                <a:solidFill>
                  <a:srgbClr val="000000"/>
                </a:solidFill>
                <a:latin typeface="黑体" panose="02010609060101010101" pitchFamily="49" charset="-122"/>
                <a:ea typeface="黑体" panose="02010609060101010101" pitchFamily="49" charset="-122"/>
              </a:rPr>
              <a:t>两灯同时亮的一定是并联</a:t>
            </a:r>
            <a:r>
              <a:rPr lang="en-US" altLang="zh-CN" sz="3200" b="1" dirty="0" smtClean="0">
                <a:solidFill>
                  <a:srgbClr val="000000"/>
                </a:solidFill>
                <a:latin typeface="黑体" panose="02010609060101010101" pitchFamily="49" charset="-122"/>
                <a:ea typeface="黑体" panose="02010609060101010101" pitchFamily="49" charset="-122"/>
              </a:rPr>
              <a:t>.</a:t>
            </a:r>
          </a:p>
          <a:p>
            <a:pPr fontAlgn="base">
              <a:lnSpc>
                <a:spcPct val="150000"/>
              </a:lnSpc>
              <a:spcBef>
                <a:spcPct val="0"/>
              </a:spcBef>
              <a:spcAft>
                <a:spcPct val="0"/>
              </a:spcAft>
            </a:pPr>
            <a:r>
              <a:rPr lang="en-US" altLang="zh-CN" sz="3200" b="1" dirty="0" smtClean="0">
                <a:solidFill>
                  <a:srgbClr val="000000"/>
                </a:solidFill>
                <a:latin typeface="黑体" panose="02010609060101010101" pitchFamily="49" charset="-122"/>
                <a:ea typeface="黑体" panose="02010609060101010101" pitchFamily="49" charset="-122"/>
              </a:rPr>
              <a:t>C</a:t>
            </a:r>
            <a:r>
              <a:rPr lang="zh-CN" altLang="en-US" sz="3200" b="1" dirty="0" smtClean="0">
                <a:solidFill>
                  <a:srgbClr val="000000"/>
                </a:solidFill>
                <a:latin typeface="黑体" panose="02010609060101010101" pitchFamily="49" charset="-122"/>
                <a:ea typeface="黑体" panose="02010609060101010101" pitchFamily="49" charset="-122"/>
              </a:rPr>
              <a:t>、闭合开关</a:t>
            </a:r>
            <a:r>
              <a:rPr lang="en-US" altLang="zh-CN" sz="3200" b="1" dirty="0" smtClean="0">
                <a:solidFill>
                  <a:srgbClr val="000000"/>
                </a:solidFill>
                <a:latin typeface="黑体" panose="02010609060101010101" pitchFamily="49" charset="-122"/>
                <a:ea typeface="黑体" panose="02010609060101010101" pitchFamily="49" charset="-122"/>
              </a:rPr>
              <a:t>S</a:t>
            </a:r>
            <a:r>
              <a:rPr lang="zh-CN" altLang="en-US" sz="3200" b="1" dirty="0" smtClean="0">
                <a:solidFill>
                  <a:srgbClr val="000000"/>
                </a:solidFill>
                <a:latin typeface="黑体" panose="02010609060101010101" pitchFamily="49" charset="-122"/>
                <a:ea typeface="黑体" panose="02010609060101010101" pitchFamily="49" charset="-122"/>
              </a:rPr>
              <a:t>后</a:t>
            </a:r>
            <a:r>
              <a:rPr lang="en-US" altLang="zh-CN" sz="3200" b="1" dirty="0" smtClean="0">
                <a:solidFill>
                  <a:srgbClr val="000000"/>
                </a:solidFill>
                <a:latin typeface="黑体" panose="02010609060101010101" pitchFamily="49" charset="-122"/>
                <a:ea typeface="黑体" panose="02010609060101010101" pitchFamily="49" charset="-122"/>
              </a:rPr>
              <a:t>,</a:t>
            </a:r>
            <a:r>
              <a:rPr lang="zh-CN" altLang="en-US" sz="3200" b="1" dirty="0" smtClean="0">
                <a:solidFill>
                  <a:srgbClr val="000000"/>
                </a:solidFill>
                <a:latin typeface="黑体" panose="02010609060101010101" pitchFamily="49" charset="-122"/>
                <a:ea typeface="黑体" panose="02010609060101010101" pitchFamily="49" charset="-122"/>
              </a:rPr>
              <a:t>两灯同时亮的可能是并联</a:t>
            </a:r>
            <a:r>
              <a:rPr lang="en-US" altLang="zh-CN" sz="3200" b="1" dirty="0" smtClean="0">
                <a:solidFill>
                  <a:srgbClr val="000000"/>
                </a:solidFill>
                <a:latin typeface="黑体" panose="02010609060101010101" pitchFamily="49" charset="-122"/>
                <a:ea typeface="黑体" panose="02010609060101010101" pitchFamily="49" charset="-122"/>
              </a:rPr>
              <a:t>,</a:t>
            </a:r>
            <a:r>
              <a:rPr lang="zh-CN" altLang="en-US" sz="3200" b="1" dirty="0" smtClean="0">
                <a:solidFill>
                  <a:srgbClr val="000000"/>
                </a:solidFill>
                <a:latin typeface="黑体" panose="02010609060101010101" pitchFamily="49" charset="-122"/>
                <a:ea typeface="黑体" panose="02010609060101010101" pitchFamily="49" charset="-122"/>
              </a:rPr>
              <a:t>也可能是串联</a:t>
            </a:r>
            <a:r>
              <a:rPr lang="en-US" altLang="zh-CN" sz="3200" b="1" dirty="0" smtClean="0">
                <a:solidFill>
                  <a:srgbClr val="000000"/>
                </a:solidFill>
                <a:latin typeface="黑体" panose="02010609060101010101" pitchFamily="49" charset="-122"/>
                <a:ea typeface="黑体" panose="02010609060101010101" pitchFamily="49" charset="-122"/>
              </a:rPr>
              <a:t>.</a:t>
            </a:r>
          </a:p>
          <a:p>
            <a:pPr fontAlgn="base">
              <a:lnSpc>
                <a:spcPct val="150000"/>
              </a:lnSpc>
              <a:spcBef>
                <a:spcPct val="0"/>
              </a:spcBef>
              <a:spcAft>
                <a:spcPct val="0"/>
              </a:spcAft>
            </a:pPr>
            <a:r>
              <a:rPr lang="en-US" altLang="zh-CN" sz="3200" b="1" dirty="0" smtClean="0">
                <a:solidFill>
                  <a:srgbClr val="000000"/>
                </a:solidFill>
                <a:latin typeface="黑体" panose="02010609060101010101" pitchFamily="49" charset="-122"/>
                <a:ea typeface="黑体" panose="02010609060101010101" pitchFamily="49" charset="-122"/>
              </a:rPr>
              <a:t>D</a:t>
            </a:r>
            <a:r>
              <a:rPr lang="zh-CN" altLang="en-US" sz="3200" b="1" dirty="0" smtClean="0">
                <a:solidFill>
                  <a:srgbClr val="000000"/>
                </a:solidFill>
                <a:latin typeface="黑体" panose="02010609060101010101" pitchFamily="49" charset="-122"/>
                <a:ea typeface="黑体" panose="02010609060101010101" pitchFamily="49" charset="-122"/>
              </a:rPr>
              <a:t>、条件不足</a:t>
            </a:r>
            <a:r>
              <a:rPr lang="en-US" altLang="zh-CN" sz="3200" b="1" dirty="0" smtClean="0">
                <a:solidFill>
                  <a:srgbClr val="000000"/>
                </a:solidFill>
                <a:latin typeface="黑体" panose="02010609060101010101" pitchFamily="49" charset="-122"/>
                <a:ea typeface="黑体" panose="02010609060101010101" pitchFamily="49" charset="-122"/>
              </a:rPr>
              <a:t>,</a:t>
            </a:r>
            <a:r>
              <a:rPr lang="zh-CN" altLang="en-US" sz="3200" b="1" dirty="0" smtClean="0">
                <a:solidFill>
                  <a:srgbClr val="000000"/>
                </a:solidFill>
                <a:latin typeface="黑体" panose="02010609060101010101" pitchFamily="49" charset="-122"/>
                <a:ea typeface="黑体" panose="02010609060101010101" pitchFamily="49" charset="-122"/>
              </a:rPr>
              <a:t>无法判定</a:t>
            </a:r>
            <a:r>
              <a:rPr lang="en-US" altLang="zh-CN" sz="3200" b="1" dirty="0" smtClean="0">
                <a:solidFill>
                  <a:srgbClr val="000000"/>
                </a:solidFill>
                <a:latin typeface="黑体" panose="02010609060101010101" pitchFamily="49" charset="-122"/>
                <a:ea typeface="黑体" panose="02010609060101010101" pitchFamily="49" charset="-122"/>
              </a:rPr>
              <a:t>.</a:t>
            </a:r>
          </a:p>
        </p:txBody>
      </p:sp>
      <p:sp>
        <p:nvSpPr>
          <p:cNvPr id="2" name="矩形 1"/>
          <p:cNvSpPr/>
          <p:nvPr/>
        </p:nvSpPr>
        <p:spPr>
          <a:xfrm>
            <a:off x="2411760" y="1969039"/>
            <a:ext cx="591829" cy="769441"/>
          </a:xfrm>
          <a:prstGeom prst="rect">
            <a:avLst/>
          </a:prstGeom>
        </p:spPr>
        <p:txBody>
          <a:bodyPr wrap="none">
            <a:spAutoFit/>
          </a:bodyPr>
          <a:lstStyle/>
          <a:p>
            <a:r>
              <a:rPr lang="en-US" altLang="zh-CN" sz="4400" b="1" dirty="0">
                <a:solidFill>
                  <a:srgbClr val="0000FF"/>
                </a:solidFill>
                <a:latin typeface="Arial" pitchFamily="34" charset="0"/>
              </a:rPr>
              <a:t>C</a:t>
            </a:r>
            <a:endParaRPr lang="zh-CN" altLang="en-US" dirty="0">
              <a:solidFill>
                <a:srgbClr val="0000FF"/>
              </a:solidFill>
            </a:endParaRPr>
          </a:p>
        </p:txBody>
      </p:sp>
    </p:spTree>
    <p:extLst>
      <p:ext uri="{BB962C8B-B14F-4D97-AF65-F5344CB8AC3E}">
        <p14:creationId xmlns:p14="http://schemas.microsoft.com/office/powerpoint/2010/main" val="439864267"/>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bwMode="auto">
      <p:bgPr>
        <a:solidFill>
          <a:srgbClr val="F8F8F8"/>
        </a:solidFill>
        <a:effectLst/>
      </p:bgPr>
    </p:bg>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1584325" y="554038"/>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lang="zh-CN" altLang="en-US" smtClean="0">
              <a:solidFill>
                <a:srgbClr val="897F1B"/>
              </a:solidFill>
              <a:latin typeface="Arial" pitchFamily="34" charset="0"/>
            </a:endParaRPr>
          </a:p>
        </p:txBody>
      </p:sp>
      <p:sp>
        <p:nvSpPr>
          <p:cNvPr id="29701" name="Text Box 5"/>
          <p:cNvSpPr txBox="1">
            <a:spLocks noChangeArrowheads="1"/>
          </p:cNvSpPr>
          <p:nvPr/>
        </p:nvSpPr>
        <p:spPr bwMode="auto">
          <a:xfrm>
            <a:off x="827088" y="1268413"/>
            <a:ext cx="7848600" cy="338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3600" b="1" dirty="0" smtClean="0">
                <a:solidFill>
                  <a:srgbClr val="000000"/>
                </a:solidFill>
                <a:latin typeface="Arial" pitchFamily="34" charset="0"/>
              </a:rPr>
              <a:t>     </a:t>
            </a:r>
            <a:r>
              <a:rPr lang="en-US" altLang="zh-CN" sz="3600" b="1" dirty="0" smtClean="0">
                <a:solidFill>
                  <a:srgbClr val="000000"/>
                </a:solidFill>
                <a:latin typeface="Arial" pitchFamily="34" charset="0"/>
              </a:rPr>
              <a:t>2</a:t>
            </a:r>
            <a:r>
              <a:rPr lang="zh-CN" altLang="en-US" sz="3600" b="1" dirty="0" smtClean="0">
                <a:solidFill>
                  <a:srgbClr val="000000"/>
                </a:solidFill>
                <a:latin typeface="Arial" pitchFamily="34" charset="0"/>
              </a:rPr>
              <a:t>、如下图所示的电路叫           电路</a:t>
            </a:r>
            <a:r>
              <a:rPr lang="en-US" altLang="zh-CN" sz="3600" b="1" dirty="0" smtClean="0">
                <a:solidFill>
                  <a:srgbClr val="000000"/>
                </a:solidFill>
                <a:latin typeface="Arial" pitchFamily="34" charset="0"/>
              </a:rPr>
              <a:t>,</a:t>
            </a:r>
            <a:r>
              <a:rPr lang="zh-CN" altLang="en-US" sz="3600" b="1" dirty="0" smtClean="0">
                <a:solidFill>
                  <a:srgbClr val="000000"/>
                </a:solidFill>
                <a:latin typeface="Arial" pitchFamily="34" charset="0"/>
              </a:rPr>
              <a:t>图中开关</a:t>
            </a:r>
            <a:r>
              <a:rPr lang="en-US" altLang="zh-CN" sz="3600" b="1" dirty="0" smtClean="0">
                <a:solidFill>
                  <a:srgbClr val="000000"/>
                </a:solidFill>
                <a:latin typeface="Arial" pitchFamily="34" charset="0"/>
              </a:rPr>
              <a:t>S</a:t>
            </a:r>
            <a:r>
              <a:rPr lang="en-US" altLang="zh-CN" sz="3600" b="1" baseline="-25000" dirty="0" smtClean="0">
                <a:solidFill>
                  <a:srgbClr val="000000"/>
                </a:solidFill>
                <a:latin typeface="Arial" pitchFamily="34" charset="0"/>
              </a:rPr>
              <a:t>1</a:t>
            </a:r>
            <a:r>
              <a:rPr lang="zh-CN" altLang="en-US" sz="3600" b="1" dirty="0" smtClean="0">
                <a:solidFill>
                  <a:srgbClr val="000000"/>
                </a:solidFill>
                <a:latin typeface="Arial" pitchFamily="34" charset="0"/>
              </a:rPr>
              <a:t>用来控制           </a:t>
            </a:r>
            <a:r>
              <a:rPr lang="en-US" altLang="zh-CN" sz="3600" b="1" dirty="0" smtClean="0">
                <a:solidFill>
                  <a:srgbClr val="000000"/>
                </a:solidFill>
                <a:latin typeface="Arial" pitchFamily="34" charset="0"/>
              </a:rPr>
              <a:t>,</a:t>
            </a:r>
            <a:r>
              <a:rPr lang="zh-CN" altLang="en-US" sz="3600" b="1" dirty="0" smtClean="0">
                <a:solidFill>
                  <a:srgbClr val="000000"/>
                </a:solidFill>
                <a:latin typeface="Arial" pitchFamily="34" charset="0"/>
              </a:rPr>
              <a:t>开关</a:t>
            </a:r>
            <a:r>
              <a:rPr lang="en-US" altLang="zh-CN" sz="3600" b="1" dirty="0" smtClean="0">
                <a:solidFill>
                  <a:srgbClr val="000000"/>
                </a:solidFill>
                <a:latin typeface="Arial" pitchFamily="34" charset="0"/>
              </a:rPr>
              <a:t>S</a:t>
            </a:r>
            <a:r>
              <a:rPr lang="en-US" altLang="zh-CN" sz="3600" b="1" baseline="-25000" dirty="0" smtClean="0">
                <a:solidFill>
                  <a:srgbClr val="000000"/>
                </a:solidFill>
                <a:latin typeface="Arial" pitchFamily="34" charset="0"/>
              </a:rPr>
              <a:t>2</a:t>
            </a:r>
            <a:r>
              <a:rPr lang="zh-CN" altLang="en-US" sz="3600" b="1" dirty="0" smtClean="0">
                <a:solidFill>
                  <a:srgbClr val="000000"/>
                </a:solidFill>
                <a:latin typeface="Arial" pitchFamily="34" charset="0"/>
              </a:rPr>
              <a:t>用来控制           </a:t>
            </a:r>
            <a:r>
              <a:rPr lang="en-US" altLang="zh-CN" sz="3600" b="1" dirty="0" smtClean="0">
                <a:solidFill>
                  <a:srgbClr val="000000"/>
                </a:solidFill>
                <a:latin typeface="Arial" pitchFamily="34" charset="0"/>
              </a:rPr>
              <a:t>,</a:t>
            </a:r>
            <a:r>
              <a:rPr lang="zh-CN" altLang="en-US" sz="3600" b="1" dirty="0" smtClean="0">
                <a:solidFill>
                  <a:srgbClr val="000000"/>
                </a:solidFill>
                <a:latin typeface="Arial" pitchFamily="34" charset="0"/>
              </a:rPr>
              <a:t>而开关</a:t>
            </a:r>
            <a:r>
              <a:rPr lang="en-US" altLang="zh-CN" sz="3600" b="1" dirty="0" smtClean="0">
                <a:solidFill>
                  <a:srgbClr val="000000"/>
                </a:solidFill>
                <a:latin typeface="Arial" pitchFamily="34" charset="0"/>
              </a:rPr>
              <a:t>S</a:t>
            </a:r>
            <a:r>
              <a:rPr lang="zh-CN" altLang="en-US" sz="3600" b="1" dirty="0" smtClean="0">
                <a:solidFill>
                  <a:srgbClr val="000000"/>
                </a:solidFill>
                <a:latin typeface="Arial" pitchFamily="34" charset="0"/>
              </a:rPr>
              <a:t>接在         路中</a:t>
            </a:r>
            <a:r>
              <a:rPr lang="en-US" altLang="zh-CN" sz="3600" b="1" dirty="0" smtClean="0">
                <a:solidFill>
                  <a:srgbClr val="000000"/>
                </a:solidFill>
                <a:latin typeface="Arial" pitchFamily="34" charset="0"/>
              </a:rPr>
              <a:t>,</a:t>
            </a:r>
            <a:r>
              <a:rPr lang="zh-CN" altLang="en-US" sz="3600" b="1" dirty="0" smtClean="0">
                <a:solidFill>
                  <a:srgbClr val="000000"/>
                </a:solidFill>
                <a:latin typeface="Arial" pitchFamily="34" charset="0"/>
              </a:rPr>
              <a:t>它可以同时控制           </a:t>
            </a:r>
            <a:r>
              <a:rPr lang="en-US" altLang="zh-CN" sz="3600" b="1" dirty="0" smtClean="0">
                <a:solidFill>
                  <a:srgbClr val="000000"/>
                </a:solidFill>
                <a:latin typeface="Arial" pitchFamily="34" charset="0"/>
              </a:rPr>
              <a:t>.</a:t>
            </a:r>
            <a:r>
              <a:rPr lang="zh-CN" altLang="en-US" sz="3600" b="1" dirty="0" smtClean="0">
                <a:solidFill>
                  <a:srgbClr val="000000"/>
                </a:solidFill>
                <a:latin typeface="Arial" pitchFamily="34" charset="0"/>
              </a:rPr>
              <a:t>在图中用铅笔标出电路中的电流方向</a:t>
            </a:r>
            <a:r>
              <a:rPr lang="en-US" altLang="zh-CN" sz="3600" b="1" dirty="0" smtClean="0">
                <a:solidFill>
                  <a:srgbClr val="000000"/>
                </a:solidFill>
                <a:latin typeface="Arial" pitchFamily="34" charset="0"/>
              </a:rPr>
              <a:t>.(</a:t>
            </a:r>
            <a:r>
              <a:rPr lang="zh-CN" altLang="en-US" sz="3600" b="1" dirty="0" smtClean="0">
                <a:solidFill>
                  <a:srgbClr val="000000"/>
                </a:solidFill>
                <a:latin typeface="Arial" pitchFamily="34" charset="0"/>
              </a:rPr>
              <a:t>开关都闭合后</a:t>
            </a:r>
            <a:r>
              <a:rPr lang="en-US" altLang="zh-CN" sz="3600" b="1" dirty="0" smtClean="0">
                <a:solidFill>
                  <a:srgbClr val="000000"/>
                </a:solidFill>
                <a:latin typeface="Arial" pitchFamily="34" charset="0"/>
              </a:rPr>
              <a:t>).</a:t>
            </a:r>
          </a:p>
        </p:txBody>
      </p:sp>
      <p:grpSp>
        <p:nvGrpSpPr>
          <p:cNvPr id="29702" name="Group 6"/>
          <p:cNvGrpSpPr>
            <a:grpSpLocks/>
          </p:cNvGrpSpPr>
          <p:nvPr/>
        </p:nvGrpSpPr>
        <p:grpSpPr bwMode="auto">
          <a:xfrm>
            <a:off x="2916238" y="1752600"/>
            <a:ext cx="4724400" cy="1676400"/>
            <a:chOff x="0" y="0"/>
            <a:chExt cx="2976" cy="1056"/>
          </a:xfrm>
        </p:grpSpPr>
        <p:sp>
          <p:nvSpPr>
            <p:cNvPr id="29703" name="Line 7"/>
            <p:cNvSpPr>
              <a:spLocks noChangeShapeType="1"/>
            </p:cNvSpPr>
            <p:nvPr/>
          </p:nvSpPr>
          <p:spPr bwMode="auto">
            <a:xfrm>
              <a:off x="2256" y="0"/>
              <a:ext cx="72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04" name="Line 8"/>
            <p:cNvSpPr>
              <a:spLocks noChangeShapeType="1"/>
            </p:cNvSpPr>
            <p:nvPr/>
          </p:nvSpPr>
          <p:spPr bwMode="auto">
            <a:xfrm>
              <a:off x="1680" y="384"/>
              <a:ext cx="624"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05" name="Line 9"/>
            <p:cNvSpPr>
              <a:spLocks noChangeShapeType="1"/>
            </p:cNvSpPr>
            <p:nvPr/>
          </p:nvSpPr>
          <p:spPr bwMode="auto">
            <a:xfrm>
              <a:off x="0" y="720"/>
              <a:ext cx="67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06" name="Line 10"/>
            <p:cNvSpPr>
              <a:spLocks noChangeShapeType="1"/>
            </p:cNvSpPr>
            <p:nvPr/>
          </p:nvSpPr>
          <p:spPr bwMode="auto">
            <a:xfrm>
              <a:off x="2448" y="720"/>
              <a:ext cx="528"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07" name="Line 11"/>
            <p:cNvSpPr>
              <a:spLocks noChangeShapeType="1"/>
            </p:cNvSpPr>
            <p:nvPr/>
          </p:nvSpPr>
          <p:spPr bwMode="auto">
            <a:xfrm>
              <a:off x="1152" y="1056"/>
              <a:ext cx="72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grpSp>
      <p:sp>
        <p:nvSpPr>
          <p:cNvPr id="29708" name="Text Box 12"/>
          <p:cNvSpPr txBox="1">
            <a:spLocks noChangeArrowheads="1"/>
          </p:cNvSpPr>
          <p:nvPr/>
        </p:nvSpPr>
        <p:spPr bwMode="auto">
          <a:xfrm>
            <a:off x="7069138" y="2321719"/>
            <a:ext cx="6429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3600" b="1" dirty="0" smtClean="0">
                <a:solidFill>
                  <a:srgbClr val="0000FF"/>
                </a:solidFill>
                <a:latin typeface="Arial" pitchFamily="34" charset="0"/>
              </a:rPr>
              <a:t>干</a:t>
            </a:r>
          </a:p>
        </p:txBody>
      </p:sp>
      <p:sp>
        <p:nvSpPr>
          <p:cNvPr id="29709" name="Text Box 13"/>
          <p:cNvSpPr txBox="1">
            <a:spLocks noChangeArrowheads="1"/>
          </p:cNvSpPr>
          <p:nvPr/>
        </p:nvSpPr>
        <p:spPr bwMode="auto">
          <a:xfrm>
            <a:off x="6423025" y="1131888"/>
            <a:ext cx="1101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3600" b="1" dirty="0" smtClean="0">
                <a:solidFill>
                  <a:srgbClr val="0000FF"/>
                </a:solidFill>
                <a:latin typeface="Arial" pitchFamily="34" charset="0"/>
              </a:rPr>
              <a:t>并联</a:t>
            </a:r>
          </a:p>
        </p:txBody>
      </p:sp>
      <p:sp>
        <p:nvSpPr>
          <p:cNvPr id="29710" name="Text Box 14"/>
          <p:cNvSpPr txBox="1">
            <a:spLocks noChangeArrowheads="1"/>
          </p:cNvSpPr>
          <p:nvPr/>
        </p:nvSpPr>
        <p:spPr bwMode="auto">
          <a:xfrm>
            <a:off x="5724525" y="1844675"/>
            <a:ext cx="59503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3600" b="1" dirty="0" smtClean="0">
                <a:solidFill>
                  <a:srgbClr val="0000FF"/>
                </a:solidFill>
                <a:latin typeface="Arial" pitchFamily="34" charset="0"/>
              </a:rPr>
              <a:t>L</a:t>
            </a:r>
            <a:r>
              <a:rPr lang="en-US" altLang="zh-CN" b="1" dirty="0" smtClean="0">
                <a:solidFill>
                  <a:srgbClr val="0000FF"/>
                </a:solidFill>
                <a:latin typeface="Arial" pitchFamily="34" charset="0"/>
              </a:rPr>
              <a:t>1</a:t>
            </a:r>
          </a:p>
        </p:txBody>
      </p:sp>
      <p:sp>
        <p:nvSpPr>
          <p:cNvPr id="29711" name="Text Box 15"/>
          <p:cNvSpPr txBox="1">
            <a:spLocks noChangeArrowheads="1"/>
          </p:cNvSpPr>
          <p:nvPr/>
        </p:nvSpPr>
        <p:spPr bwMode="auto">
          <a:xfrm>
            <a:off x="3046413" y="2349500"/>
            <a:ext cx="6619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3600" b="1" dirty="0" smtClean="0">
                <a:solidFill>
                  <a:srgbClr val="0000FF"/>
                </a:solidFill>
                <a:latin typeface="Arial" pitchFamily="34" charset="0"/>
              </a:rPr>
              <a:t>L</a:t>
            </a:r>
            <a:r>
              <a:rPr lang="en-US" altLang="zh-CN" sz="2800" b="1" dirty="0" smtClean="0">
                <a:solidFill>
                  <a:srgbClr val="0000FF"/>
                </a:solidFill>
                <a:latin typeface="Arial" pitchFamily="34" charset="0"/>
              </a:rPr>
              <a:t>2</a:t>
            </a:r>
          </a:p>
        </p:txBody>
      </p:sp>
      <p:sp>
        <p:nvSpPr>
          <p:cNvPr id="29712" name="Text Box 16"/>
          <p:cNvSpPr txBox="1">
            <a:spLocks noChangeArrowheads="1"/>
          </p:cNvSpPr>
          <p:nvPr/>
        </p:nvSpPr>
        <p:spPr bwMode="auto">
          <a:xfrm>
            <a:off x="4619625" y="2852738"/>
            <a:ext cx="15986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3600" b="1" dirty="0" smtClean="0">
                <a:solidFill>
                  <a:srgbClr val="0000FF"/>
                </a:solidFill>
                <a:latin typeface="Arial" pitchFamily="34" charset="0"/>
              </a:rPr>
              <a:t>L</a:t>
            </a:r>
            <a:r>
              <a:rPr lang="en-US" altLang="zh-CN" sz="2800" b="1" dirty="0" smtClean="0">
                <a:solidFill>
                  <a:srgbClr val="0000FF"/>
                </a:solidFill>
                <a:latin typeface="Arial" pitchFamily="34" charset="0"/>
              </a:rPr>
              <a:t>1</a:t>
            </a:r>
            <a:r>
              <a:rPr lang="zh-CN" altLang="en-US" sz="3600" b="1" dirty="0" smtClean="0">
                <a:solidFill>
                  <a:srgbClr val="0000FF"/>
                </a:solidFill>
                <a:latin typeface="Arial" pitchFamily="34" charset="0"/>
              </a:rPr>
              <a:t>、</a:t>
            </a:r>
            <a:r>
              <a:rPr lang="en-US" altLang="zh-CN" sz="3600" b="1" dirty="0" smtClean="0">
                <a:solidFill>
                  <a:srgbClr val="0000FF"/>
                </a:solidFill>
                <a:latin typeface="Arial" pitchFamily="34" charset="0"/>
              </a:rPr>
              <a:t>L</a:t>
            </a:r>
            <a:r>
              <a:rPr lang="en-US" altLang="zh-CN" sz="2800" b="1" dirty="0" smtClean="0">
                <a:solidFill>
                  <a:srgbClr val="0000FF"/>
                </a:solidFill>
                <a:latin typeface="Arial" pitchFamily="34" charset="0"/>
              </a:rPr>
              <a:t>2</a:t>
            </a:r>
          </a:p>
        </p:txBody>
      </p:sp>
      <p:grpSp>
        <p:nvGrpSpPr>
          <p:cNvPr id="29713" name="Group 17"/>
          <p:cNvGrpSpPr>
            <a:grpSpLocks/>
          </p:cNvGrpSpPr>
          <p:nvPr/>
        </p:nvGrpSpPr>
        <p:grpSpPr bwMode="auto">
          <a:xfrm>
            <a:off x="2124075" y="4005263"/>
            <a:ext cx="5184775" cy="2524125"/>
            <a:chOff x="0" y="0"/>
            <a:chExt cx="3266" cy="1590"/>
          </a:xfrm>
        </p:grpSpPr>
        <p:sp>
          <p:nvSpPr>
            <p:cNvPr id="29714" name="Text Box 18"/>
            <p:cNvSpPr txBox="1">
              <a:spLocks noChangeArrowheads="1"/>
            </p:cNvSpPr>
            <p:nvPr/>
          </p:nvSpPr>
          <p:spPr bwMode="auto">
            <a:xfrm>
              <a:off x="1950" y="181"/>
              <a:ext cx="24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2800" b="1" smtClean="0">
                  <a:solidFill>
                    <a:srgbClr val="A00417"/>
                  </a:solidFill>
                  <a:latin typeface="Arial" pitchFamily="34" charset="0"/>
                </a:rPr>
                <a:t>S</a:t>
              </a:r>
            </a:p>
          </p:txBody>
        </p:sp>
        <p:sp>
          <p:nvSpPr>
            <p:cNvPr id="29715" name="Rectangle 19"/>
            <p:cNvSpPr>
              <a:spLocks noChangeArrowheads="1"/>
            </p:cNvSpPr>
            <p:nvPr/>
          </p:nvSpPr>
          <p:spPr bwMode="auto">
            <a:xfrm>
              <a:off x="1633" y="399"/>
              <a:ext cx="31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2800" b="1" smtClean="0">
                  <a:solidFill>
                    <a:srgbClr val="A00417"/>
                  </a:solidFill>
                  <a:latin typeface="Arial" pitchFamily="34" charset="0"/>
                </a:rPr>
                <a:t>S</a:t>
              </a:r>
              <a:r>
                <a:rPr lang="en-US" altLang="zh-CN" sz="2800" b="1" baseline="-25000" smtClean="0">
                  <a:solidFill>
                    <a:srgbClr val="A00417"/>
                  </a:solidFill>
                  <a:latin typeface="Arial" pitchFamily="34" charset="0"/>
                </a:rPr>
                <a:t>1</a:t>
              </a:r>
              <a:endParaRPr lang="en-US" altLang="zh-CN" sz="2800" b="1" smtClean="0">
                <a:solidFill>
                  <a:srgbClr val="A00417"/>
                </a:solidFill>
                <a:latin typeface="Arial" pitchFamily="34" charset="0"/>
              </a:endParaRPr>
            </a:p>
          </p:txBody>
        </p:sp>
        <p:sp>
          <p:nvSpPr>
            <p:cNvPr id="29716" name="Rectangle 20"/>
            <p:cNvSpPr>
              <a:spLocks noChangeArrowheads="1"/>
            </p:cNvSpPr>
            <p:nvPr/>
          </p:nvSpPr>
          <p:spPr bwMode="auto">
            <a:xfrm>
              <a:off x="1633" y="1089"/>
              <a:ext cx="31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2800" b="1" smtClean="0">
                  <a:solidFill>
                    <a:srgbClr val="A00417"/>
                  </a:solidFill>
                  <a:latin typeface="Arial" pitchFamily="34" charset="0"/>
                </a:rPr>
                <a:t>S</a:t>
              </a:r>
              <a:r>
                <a:rPr lang="en-US" altLang="zh-CN" sz="2800" b="1" baseline="-25000" smtClean="0">
                  <a:solidFill>
                    <a:srgbClr val="A00417"/>
                  </a:solidFill>
                  <a:latin typeface="Arial" pitchFamily="34" charset="0"/>
                </a:rPr>
                <a:t>2</a:t>
              </a:r>
            </a:p>
          </p:txBody>
        </p:sp>
        <p:sp>
          <p:nvSpPr>
            <p:cNvPr id="29717" name="Text Box 21"/>
            <p:cNvSpPr txBox="1">
              <a:spLocks noChangeArrowheads="1"/>
            </p:cNvSpPr>
            <p:nvPr/>
          </p:nvSpPr>
          <p:spPr bwMode="auto">
            <a:xfrm>
              <a:off x="1004" y="495"/>
              <a:ext cx="34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2800" b="1" smtClean="0">
                  <a:solidFill>
                    <a:srgbClr val="A00417"/>
                  </a:solidFill>
                  <a:latin typeface="Arial" pitchFamily="34" charset="0"/>
                </a:rPr>
                <a:t>L</a:t>
              </a:r>
              <a:r>
                <a:rPr lang="en-US" altLang="zh-CN" sz="2800" b="1" baseline="-25000" smtClean="0">
                  <a:solidFill>
                    <a:srgbClr val="A00417"/>
                  </a:solidFill>
                  <a:latin typeface="Arial" pitchFamily="34" charset="0"/>
                </a:rPr>
                <a:t>1</a:t>
              </a:r>
              <a:endParaRPr lang="en-US" altLang="zh-CN" sz="2800" b="1" smtClean="0">
                <a:solidFill>
                  <a:srgbClr val="A00417"/>
                </a:solidFill>
                <a:latin typeface="Arial" pitchFamily="34" charset="0"/>
              </a:endParaRPr>
            </a:p>
          </p:txBody>
        </p:sp>
        <p:sp>
          <p:nvSpPr>
            <p:cNvPr id="29718" name="Text Box 22"/>
            <p:cNvSpPr txBox="1">
              <a:spLocks noChangeArrowheads="1"/>
            </p:cNvSpPr>
            <p:nvPr/>
          </p:nvSpPr>
          <p:spPr bwMode="auto">
            <a:xfrm>
              <a:off x="1004" y="1263"/>
              <a:ext cx="34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2800" b="1" smtClean="0">
                  <a:solidFill>
                    <a:srgbClr val="A00417"/>
                  </a:solidFill>
                  <a:latin typeface="Arial" pitchFamily="34" charset="0"/>
                </a:rPr>
                <a:t>L</a:t>
              </a:r>
              <a:r>
                <a:rPr lang="en-US" altLang="zh-CN" sz="2800" b="1" baseline="-25000" smtClean="0">
                  <a:solidFill>
                    <a:srgbClr val="A00417"/>
                  </a:solidFill>
                  <a:latin typeface="Arial" pitchFamily="34" charset="0"/>
                </a:rPr>
                <a:t>2</a:t>
              </a:r>
              <a:endParaRPr lang="en-US" altLang="zh-CN" sz="2800" b="1" smtClean="0">
                <a:solidFill>
                  <a:srgbClr val="A00417"/>
                </a:solidFill>
                <a:latin typeface="Arial" pitchFamily="34" charset="0"/>
              </a:endParaRPr>
            </a:p>
          </p:txBody>
        </p:sp>
        <p:sp>
          <p:nvSpPr>
            <p:cNvPr id="29719" name="Line 23"/>
            <p:cNvSpPr>
              <a:spLocks noChangeShapeType="1"/>
            </p:cNvSpPr>
            <p:nvPr/>
          </p:nvSpPr>
          <p:spPr bwMode="auto">
            <a:xfrm>
              <a:off x="2858" y="238"/>
              <a:ext cx="408"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20" name="Line 24"/>
            <p:cNvSpPr>
              <a:spLocks noChangeShapeType="1"/>
            </p:cNvSpPr>
            <p:nvPr/>
          </p:nvSpPr>
          <p:spPr bwMode="auto">
            <a:xfrm>
              <a:off x="2205" y="714"/>
              <a:ext cx="408"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21" name="Line 25"/>
            <p:cNvSpPr>
              <a:spLocks noChangeShapeType="1"/>
            </p:cNvSpPr>
            <p:nvPr/>
          </p:nvSpPr>
          <p:spPr bwMode="auto">
            <a:xfrm>
              <a:off x="1551" y="159"/>
              <a:ext cx="0" cy="15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22" name="Line 26"/>
            <p:cNvSpPr>
              <a:spLocks noChangeShapeType="1"/>
            </p:cNvSpPr>
            <p:nvPr/>
          </p:nvSpPr>
          <p:spPr bwMode="auto">
            <a:xfrm flipV="1">
              <a:off x="1878" y="1190"/>
              <a:ext cx="245" cy="23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grpSp>
          <p:nvGrpSpPr>
            <p:cNvPr id="29723" name="Group 27"/>
            <p:cNvGrpSpPr>
              <a:grpSpLocks/>
            </p:cNvGrpSpPr>
            <p:nvPr/>
          </p:nvGrpSpPr>
          <p:grpSpPr bwMode="auto">
            <a:xfrm>
              <a:off x="0" y="0"/>
              <a:ext cx="3266" cy="1587"/>
              <a:chOff x="0" y="0"/>
              <a:chExt cx="1920" cy="960"/>
            </a:xfrm>
          </p:grpSpPr>
          <p:sp>
            <p:nvSpPr>
              <p:cNvPr id="29724" name="Line 28"/>
              <p:cNvSpPr>
                <a:spLocks noChangeShapeType="1"/>
              </p:cNvSpPr>
              <p:nvPr/>
            </p:nvSpPr>
            <p:spPr bwMode="auto">
              <a:xfrm>
                <a:off x="288" y="432"/>
                <a:ext cx="0" cy="43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grpSp>
            <p:nvGrpSpPr>
              <p:cNvPr id="29725" name="Group 29"/>
              <p:cNvGrpSpPr>
                <a:grpSpLocks/>
              </p:cNvGrpSpPr>
              <p:nvPr/>
            </p:nvGrpSpPr>
            <p:grpSpPr bwMode="auto">
              <a:xfrm>
                <a:off x="0" y="0"/>
                <a:ext cx="1920" cy="960"/>
                <a:chOff x="0" y="0"/>
                <a:chExt cx="1920" cy="960"/>
              </a:xfrm>
            </p:grpSpPr>
            <p:sp>
              <p:nvSpPr>
                <p:cNvPr id="29726" name="Line 30"/>
                <p:cNvSpPr>
                  <a:spLocks noChangeShapeType="1"/>
                </p:cNvSpPr>
                <p:nvPr/>
              </p:nvSpPr>
              <p:spPr bwMode="auto">
                <a:xfrm>
                  <a:off x="0" y="624"/>
                  <a:ext cx="288"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27" name="Line 31"/>
                <p:cNvSpPr>
                  <a:spLocks noChangeShapeType="1"/>
                </p:cNvSpPr>
                <p:nvPr/>
              </p:nvSpPr>
              <p:spPr bwMode="auto">
                <a:xfrm>
                  <a:off x="0" y="144"/>
                  <a:ext cx="480"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28" name="Line 32"/>
                <p:cNvSpPr>
                  <a:spLocks noChangeShapeType="1"/>
                </p:cNvSpPr>
                <p:nvPr/>
              </p:nvSpPr>
              <p:spPr bwMode="auto">
                <a:xfrm>
                  <a:off x="480" y="96"/>
                  <a:ext cx="0" cy="96"/>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29" name="Line 33"/>
                <p:cNvSpPr>
                  <a:spLocks noChangeShapeType="1"/>
                </p:cNvSpPr>
                <p:nvPr/>
              </p:nvSpPr>
              <p:spPr bwMode="auto">
                <a:xfrm>
                  <a:off x="528" y="48"/>
                  <a:ext cx="0" cy="19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0" name="Line 34"/>
                <p:cNvSpPr>
                  <a:spLocks noChangeShapeType="1"/>
                </p:cNvSpPr>
                <p:nvPr/>
              </p:nvSpPr>
              <p:spPr bwMode="auto">
                <a:xfrm>
                  <a:off x="624" y="144"/>
                  <a:ext cx="96"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1" name="Line 35"/>
                <p:cNvSpPr>
                  <a:spLocks noChangeShapeType="1"/>
                </p:cNvSpPr>
                <p:nvPr/>
              </p:nvSpPr>
              <p:spPr bwMode="auto">
                <a:xfrm>
                  <a:off x="768" y="144"/>
                  <a:ext cx="96"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2" name="Line 36"/>
                <p:cNvSpPr>
                  <a:spLocks noChangeShapeType="1"/>
                </p:cNvSpPr>
                <p:nvPr/>
              </p:nvSpPr>
              <p:spPr bwMode="auto">
                <a:xfrm>
                  <a:off x="960" y="48"/>
                  <a:ext cx="0" cy="19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3" name="Line 37"/>
                <p:cNvSpPr>
                  <a:spLocks noChangeShapeType="1"/>
                </p:cNvSpPr>
                <p:nvPr/>
              </p:nvSpPr>
              <p:spPr bwMode="auto">
                <a:xfrm>
                  <a:off x="960" y="144"/>
                  <a:ext cx="192"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4" name="Line 38"/>
                <p:cNvSpPr>
                  <a:spLocks noChangeShapeType="1"/>
                </p:cNvSpPr>
                <p:nvPr/>
              </p:nvSpPr>
              <p:spPr bwMode="auto">
                <a:xfrm flipV="1">
                  <a:off x="1152" y="0"/>
                  <a:ext cx="144" cy="144"/>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5" name="Line 39"/>
                <p:cNvSpPr>
                  <a:spLocks noChangeShapeType="1"/>
                </p:cNvSpPr>
                <p:nvPr/>
              </p:nvSpPr>
              <p:spPr bwMode="auto">
                <a:xfrm>
                  <a:off x="288" y="432"/>
                  <a:ext cx="288"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6" name="Line 40"/>
                <p:cNvSpPr>
                  <a:spLocks noChangeShapeType="1"/>
                </p:cNvSpPr>
                <p:nvPr/>
              </p:nvSpPr>
              <p:spPr bwMode="auto">
                <a:xfrm>
                  <a:off x="288" y="864"/>
                  <a:ext cx="288"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7" name="Oval 41"/>
                <p:cNvSpPr>
                  <a:spLocks noChangeArrowheads="1"/>
                </p:cNvSpPr>
                <p:nvPr/>
              </p:nvSpPr>
              <p:spPr bwMode="auto">
                <a:xfrm>
                  <a:off x="576" y="336"/>
                  <a:ext cx="240" cy="240"/>
                </a:xfrm>
                <a:prstGeom prst="ellipse">
                  <a:avLst/>
                </a:prstGeom>
                <a:solidFill>
                  <a:schemeClr val="bg1"/>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8" name="Oval 42"/>
                <p:cNvSpPr>
                  <a:spLocks noChangeArrowheads="1"/>
                </p:cNvSpPr>
                <p:nvPr/>
              </p:nvSpPr>
              <p:spPr bwMode="auto">
                <a:xfrm>
                  <a:off x="576" y="720"/>
                  <a:ext cx="240" cy="240"/>
                </a:xfrm>
                <a:prstGeom prst="ellipse">
                  <a:avLst/>
                </a:prstGeom>
                <a:solidFill>
                  <a:schemeClr val="bg1"/>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39" name="Line 43"/>
                <p:cNvSpPr>
                  <a:spLocks noChangeShapeType="1"/>
                </p:cNvSpPr>
                <p:nvPr/>
              </p:nvSpPr>
              <p:spPr bwMode="auto">
                <a:xfrm flipV="1">
                  <a:off x="1104" y="288"/>
                  <a:ext cx="144" cy="144"/>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0" name="Line 44"/>
                <p:cNvSpPr>
                  <a:spLocks noChangeShapeType="1"/>
                </p:cNvSpPr>
                <p:nvPr/>
              </p:nvSpPr>
              <p:spPr bwMode="auto">
                <a:xfrm>
                  <a:off x="1536" y="432"/>
                  <a:ext cx="0" cy="43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1" name="Line 45"/>
                <p:cNvSpPr>
                  <a:spLocks noChangeShapeType="1"/>
                </p:cNvSpPr>
                <p:nvPr/>
              </p:nvSpPr>
              <p:spPr bwMode="auto">
                <a:xfrm>
                  <a:off x="1296" y="864"/>
                  <a:ext cx="240"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2" name="Line 46"/>
                <p:cNvSpPr>
                  <a:spLocks noChangeShapeType="1"/>
                </p:cNvSpPr>
                <p:nvPr/>
              </p:nvSpPr>
              <p:spPr bwMode="auto">
                <a:xfrm>
                  <a:off x="1920" y="144"/>
                  <a:ext cx="0" cy="48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3" name="Line 47"/>
                <p:cNvSpPr>
                  <a:spLocks noChangeShapeType="1"/>
                </p:cNvSpPr>
                <p:nvPr/>
              </p:nvSpPr>
              <p:spPr bwMode="auto">
                <a:xfrm>
                  <a:off x="1536" y="624"/>
                  <a:ext cx="384"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4" name="Line 48"/>
                <p:cNvSpPr>
                  <a:spLocks noChangeShapeType="1"/>
                </p:cNvSpPr>
                <p:nvPr/>
              </p:nvSpPr>
              <p:spPr bwMode="auto">
                <a:xfrm flipH="1">
                  <a:off x="576" y="768"/>
                  <a:ext cx="192" cy="144"/>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5" name="Line 49"/>
                <p:cNvSpPr>
                  <a:spLocks noChangeShapeType="1"/>
                </p:cNvSpPr>
                <p:nvPr/>
              </p:nvSpPr>
              <p:spPr bwMode="auto">
                <a:xfrm>
                  <a:off x="624" y="384"/>
                  <a:ext cx="144" cy="144"/>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6" name="Line 50"/>
                <p:cNvSpPr>
                  <a:spLocks noChangeShapeType="1"/>
                </p:cNvSpPr>
                <p:nvPr/>
              </p:nvSpPr>
              <p:spPr bwMode="auto">
                <a:xfrm>
                  <a:off x="528" y="144"/>
                  <a:ext cx="48"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7" name="Line 51"/>
                <p:cNvSpPr>
                  <a:spLocks noChangeShapeType="1"/>
                </p:cNvSpPr>
                <p:nvPr/>
              </p:nvSpPr>
              <p:spPr bwMode="auto">
                <a:xfrm flipH="1">
                  <a:off x="624" y="384"/>
                  <a:ext cx="144" cy="144"/>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8" name="Line 52"/>
                <p:cNvSpPr>
                  <a:spLocks noChangeShapeType="1"/>
                </p:cNvSpPr>
                <p:nvPr/>
              </p:nvSpPr>
              <p:spPr bwMode="auto">
                <a:xfrm>
                  <a:off x="1296" y="144"/>
                  <a:ext cx="480" cy="0"/>
                </a:xfrm>
                <a:prstGeom prst="line">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49" name="Line 53"/>
                <p:cNvSpPr>
                  <a:spLocks noChangeShapeType="1"/>
                </p:cNvSpPr>
                <p:nvPr/>
              </p:nvSpPr>
              <p:spPr bwMode="auto">
                <a:xfrm flipH="1">
                  <a:off x="816" y="432"/>
                  <a:ext cx="336" cy="0"/>
                </a:xfrm>
                <a:prstGeom prst="line">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50" name="Line 54"/>
                <p:cNvSpPr>
                  <a:spLocks noChangeShapeType="1"/>
                </p:cNvSpPr>
                <p:nvPr/>
              </p:nvSpPr>
              <p:spPr bwMode="auto">
                <a:xfrm flipH="1">
                  <a:off x="816" y="864"/>
                  <a:ext cx="288" cy="0"/>
                </a:xfrm>
                <a:prstGeom prst="line">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sp>
              <p:nvSpPr>
                <p:cNvPr id="29751" name="Line 55"/>
                <p:cNvSpPr>
                  <a:spLocks noChangeShapeType="1"/>
                </p:cNvSpPr>
                <p:nvPr/>
              </p:nvSpPr>
              <p:spPr bwMode="auto">
                <a:xfrm flipV="1">
                  <a:off x="0" y="96"/>
                  <a:ext cx="0" cy="528"/>
                </a:xfrm>
                <a:prstGeom prst="line">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grpSp>
        </p:grpSp>
        <p:sp>
          <p:nvSpPr>
            <p:cNvPr id="29752" name="Line 56"/>
            <p:cNvSpPr>
              <a:spLocks noChangeShapeType="1"/>
            </p:cNvSpPr>
            <p:nvPr/>
          </p:nvSpPr>
          <p:spPr bwMode="auto">
            <a:xfrm>
              <a:off x="980" y="1270"/>
              <a:ext cx="326" cy="23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897F1B"/>
                </a:solidFill>
                <a:latin typeface="Arial" pitchFamily="34" charset="0"/>
              </a:endParaRPr>
            </a:p>
          </p:txBody>
        </p:sp>
      </p:grpSp>
    </p:spTree>
    <p:extLst>
      <p:ext uri="{BB962C8B-B14F-4D97-AF65-F5344CB8AC3E}">
        <p14:creationId xmlns:p14="http://schemas.microsoft.com/office/powerpoint/2010/main" val="2785215440"/>
      </p:ext>
    </p:extLst>
  </p:cSld>
  <p:clrMapOvr>
    <a:overrideClrMapping bg1="lt1" tx1="dk1" bg2="lt2" tx2="dk2" accent1="accent1" accent2="accent2" accent3="accent3" accent4="accent4" accent5="accent5" accent6="accent6" hlink="hlink" folHlink="folHlink"/>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70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7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7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970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7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8" grpId="0" autoUpdateAnimBg="0"/>
      <p:bldP spid="29709" grpId="0" autoUpdateAnimBg="0"/>
      <p:bldP spid="29710" grpId="0" autoUpdateAnimBg="0"/>
      <p:bldP spid="29711" grpId="0" autoUpdateAnimBg="0"/>
      <p:bldP spid="2971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bwMode="auto">
      <p:bgPr>
        <a:solidFill>
          <a:srgbClr val="F8F8F8"/>
        </a:solidFill>
        <a:effectLst/>
      </p:bgPr>
    </p:bg>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0" y="228600"/>
            <a:ext cx="9036496" cy="7171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lang="en-US" altLang="zh-CN" sz="3200" b="1" dirty="0" smtClean="0">
                <a:solidFill>
                  <a:srgbClr val="000000"/>
                </a:solidFill>
                <a:latin typeface="黑体" panose="02010609060101010101" pitchFamily="49" charset="-122"/>
                <a:ea typeface="黑体" panose="02010609060101010101" pitchFamily="49" charset="-122"/>
              </a:rPr>
              <a:t>3</a:t>
            </a:r>
            <a:r>
              <a:rPr lang="zh-CN" altLang="en-US" sz="3200" b="1" dirty="0" smtClean="0">
                <a:solidFill>
                  <a:srgbClr val="000000"/>
                </a:solidFill>
                <a:latin typeface="黑体" panose="02010609060101010101" pitchFamily="49" charset="-122"/>
                <a:ea typeface="黑体" panose="02010609060101010101" pitchFamily="49" charset="-122"/>
              </a:rPr>
              <a:t>、完成电路的连接，应注意哪些问题？</a:t>
            </a:r>
          </a:p>
          <a:p>
            <a:pPr fontAlgn="base">
              <a:spcBef>
                <a:spcPct val="50000"/>
              </a:spcBef>
              <a:spcAft>
                <a:spcPct val="0"/>
              </a:spcAft>
            </a:pPr>
            <a:r>
              <a:rPr lang="zh-CN" altLang="en-US" b="1" dirty="0" smtClean="0">
                <a:solidFill>
                  <a:srgbClr val="3333CC"/>
                </a:solidFill>
                <a:latin typeface="Arial" pitchFamily="34" charset="0"/>
              </a:rPr>
              <a:t>　　</a:t>
            </a:r>
            <a:r>
              <a:rPr lang="zh-CN" altLang="en-US" sz="2800" b="1" dirty="0" smtClean="0">
                <a:solidFill>
                  <a:srgbClr val="0000FF"/>
                </a:solidFill>
                <a:latin typeface="黑体" panose="02010609060101010101" pitchFamily="49" charset="-122"/>
                <a:ea typeface="黑体" panose="02010609060101010101" pitchFamily="49" charset="-122"/>
              </a:rPr>
              <a:t>       </a:t>
            </a:r>
            <a:r>
              <a:rPr lang="en-US" altLang="zh-CN" sz="2800" b="1" dirty="0" smtClean="0">
                <a:solidFill>
                  <a:srgbClr val="0000FF"/>
                </a:solidFill>
                <a:latin typeface="黑体" panose="02010609060101010101" pitchFamily="49" charset="-122"/>
                <a:ea typeface="黑体" panose="02010609060101010101" pitchFamily="49" charset="-122"/>
              </a:rPr>
              <a:t>(1)</a:t>
            </a:r>
            <a:r>
              <a:rPr lang="zh-CN" altLang="en-US" sz="2800" b="1" dirty="0" smtClean="0">
                <a:solidFill>
                  <a:srgbClr val="0000FF"/>
                </a:solidFill>
                <a:latin typeface="黑体" panose="02010609060101010101" pitchFamily="49" charset="-122"/>
                <a:ea typeface="黑体" panose="02010609060101010101" pitchFamily="49" charset="-122"/>
              </a:rPr>
              <a:t>要按照一定的顺序进行连接。</a:t>
            </a:r>
            <a:r>
              <a:rPr lang="zh-CN" altLang="en-US" sz="2800" b="1" dirty="0" smtClean="0">
                <a:solidFill>
                  <a:srgbClr val="FF0000"/>
                </a:solidFill>
                <a:latin typeface="黑体" panose="02010609060101010101" pitchFamily="49" charset="-122"/>
                <a:ea typeface="黑体" panose="02010609060101010101" pitchFamily="49" charset="-122"/>
              </a:rPr>
              <a:t>根据实际要求连接电路，可以从电池的正极开始，依次连接开关、用电器，最后连接电池的负极，也可以从电池的负极开始，依次连接开关、用电器，最后连接电池的正极。</a:t>
            </a:r>
          </a:p>
          <a:p>
            <a:pPr fontAlgn="base">
              <a:spcBef>
                <a:spcPct val="50000"/>
              </a:spcBef>
              <a:spcAft>
                <a:spcPct val="0"/>
              </a:spcAft>
            </a:pPr>
            <a:r>
              <a:rPr lang="zh-CN" altLang="en-US" sz="2800" b="1" dirty="0" smtClean="0">
                <a:solidFill>
                  <a:srgbClr val="0000FF"/>
                </a:solidFill>
                <a:latin typeface="Arial" pitchFamily="34" charset="0"/>
              </a:rPr>
              <a:t>　　</a:t>
            </a:r>
            <a:r>
              <a:rPr lang="en-US" altLang="zh-CN" sz="2800" b="1" dirty="0" smtClean="0">
                <a:solidFill>
                  <a:srgbClr val="0000FF"/>
                </a:solidFill>
                <a:latin typeface="黑体" panose="02010609060101010101" pitchFamily="49" charset="-122"/>
                <a:ea typeface="黑体" panose="02010609060101010101" pitchFamily="49" charset="-122"/>
              </a:rPr>
              <a:t>(2)</a:t>
            </a:r>
            <a:r>
              <a:rPr lang="zh-CN" altLang="en-US" sz="2800" b="1" dirty="0" smtClean="0">
                <a:solidFill>
                  <a:srgbClr val="0000FF"/>
                </a:solidFill>
                <a:latin typeface="黑体" panose="02010609060101010101" pitchFamily="49" charset="-122"/>
                <a:ea typeface="黑体" panose="02010609060101010101" pitchFamily="49" charset="-122"/>
              </a:rPr>
              <a:t>各元件与导线间的连接要牢靠。</a:t>
            </a:r>
            <a:r>
              <a:rPr lang="zh-CN" altLang="en-US" sz="2800" b="1" dirty="0" smtClean="0">
                <a:solidFill>
                  <a:srgbClr val="FF0000"/>
                </a:solidFill>
                <a:latin typeface="黑体" panose="02010609060101010101" pitchFamily="49" charset="-122"/>
                <a:ea typeface="黑体" panose="02010609060101010101" pitchFamily="49" charset="-122"/>
              </a:rPr>
              <a:t>如果导线的芯线或元件的接头处有锈，要除锈后再连接；当导线与接线柱绞接时，要沿着螺帽旋紧的方向缠绕，不然的话，在旋紧螺帽时，导线可能被挤出来。</a:t>
            </a:r>
          </a:p>
          <a:p>
            <a:pPr fontAlgn="base">
              <a:spcBef>
                <a:spcPct val="50000"/>
              </a:spcBef>
              <a:spcAft>
                <a:spcPct val="0"/>
              </a:spcAft>
            </a:pPr>
            <a:r>
              <a:rPr lang="zh-CN" altLang="en-US" sz="2800" b="1" dirty="0" smtClean="0">
                <a:solidFill>
                  <a:srgbClr val="0000FF"/>
                </a:solidFill>
                <a:latin typeface="Arial" pitchFamily="34" charset="0"/>
              </a:rPr>
              <a:t>　　</a:t>
            </a:r>
            <a:r>
              <a:rPr lang="en-US" altLang="zh-CN" sz="2800" b="1" dirty="0" smtClean="0">
                <a:solidFill>
                  <a:srgbClr val="0000FF"/>
                </a:solidFill>
                <a:latin typeface="黑体" panose="02010609060101010101" pitchFamily="49" charset="-122"/>
                <a:ea typeface="黑体" panose="02010609060101010101" pitchFamily="49" charset="-122"/>
              </a:rPr>
              <a:t>(3)</a:t>
            </a:r>
            <a:r>
              <a:rPr lang="zh-CN" altLang="en-US" sz="2800" b="1" dirty="0" smtClean="0">
                <a:solidFill>
                  <a:srgbClr val="0000FF"/>
                </a:solidFill>
                <a:latin typeface="黑体" panose="02010609060101010101" pitchFamily="49" charset="-122"/>
                <a:ea typeface="黑体" panose="02010609060101010101" pitchFamily="49" charset="-122"/>
              </a:rPr>
              <a:t>在连接过程中，开关应该始终处于断开状态。</a:t>
            </a:r>
            <a:r>
              <a:rPr lang="zh-CN" altLang="en-US" sz="2800" b="1" dirty="0" smtClean="0">
                <a:solidFill>
                  <a:srgbClr val="FF0000"/>
                </a:solidFill>
                <a:latin typeface="黑体" panose="02010609060101010101" pitchFamily="49" charset="-122"/>
                <a:ea typeface="黑体" panose="02010609060101010101" pitchFamily="49" charset="-122"/>
              </a:rPr>
              <a:t>电路连接好了，经检查无误，</a:t>
            </a:r>
            <a:r>
              <a:rPr lang="zh-CN" altLang="en-US" sz="2800" b="1" dirty="0">
                <a:solidFill>
                  <a:srgbClr val="FF0000"/>
                </a:solidFill>
                <a:latin typeface="黑体" panose="02010609060101010101" pitchFamily="49" charset="-122"/>
                <a:ea typeface="黑体" panose="02010609060101010101" pitchFamily="49" charset="-122"/>
              </a:rPr>
              <a:t>试</a:t>
            </a:r>
            <a:r>
              <a:rPr lang="zh-CN" altLang="en-US" sz="2800" b="1" dirty="0" smtClean="0">
                <a:solidFill>
                  <a:srgbClr val="FF0000"/>
                </a:solidFill>
                <a:latin typeface="黑体" panose="02010609060101010101" pitchFamily="49" charset="-122"/>
                <a:ea typeface="黑体" panose="02010609060101010101" pitchFamily="49" charset="-122"/>
              </a:rPr>
              <a:t>触后方可闭合开关。</a:t>
            </a:r>
          </a:p>
          <a:p>
            <a:pPr fontAlgn="base">
              <a:spcBef>
                <a:spcPct val="50000"/>
              </a:spcBef>
              <a:spcAft>
                <a:spcPct val="0"/>
              </a:spcAft>
            </a:pPr>
            <a:r>
              <a:rPr lang="zh-CN" altLang="en-US" sz="2800" b="1" dirty="0" smtClean="0">
                <a:solidFill>
                  <a:srgbClr val="0000FF"/>
                </a:solidFill>
                <a:latin typeface="Arial" pitchFamily="34" charset="0"/>
              </a:rPr>
              <a:t>　　</a:t>
            </a:r>
            <a:r>
              <a:rPr lang="en-US" altLang="zh-CN" sz="2800" b="1" dirty="0" smtClean="0">
                <a:solidFill>
                  <a:srgbClr val="0000FF"/>
                </a:solidFill>
                <a:latin typeface="黑体" panose="02010609060101010101" pitchFamily="49" charset="-122"/>
                <a:ea typeface="黑体" panose="02010609060101010101" pitchFamily="49" charset="-122"/>
              </a:rPr>
              <a:t>(4)</a:t>
            </a:r>
            <a:r>
              <a:rPr lang="zh-CN" altLang="en-US" sz="2800" b="1" dirty="0" smtClean="0">
                <a:solidFill>
                  <a:srgbClr val="0000FF"/>
                </a:solidFill>
                <a:latin typeface="黑体" panose="02010609060101010101" pitchFamily="49" charset="-122"/>
                <a:ea typeface="黑体" panose="02010609060101010101" pitchFamily="49" charset="-122"/>
              </a:rPr>
              <a:t>连接电路时，</a:t>
            </a:r>
            <a:r>
              <a:rPr lang="zh-CN" altLang="en-US" sz="2800" b="1" dirty="0" smtClean="0">
                <a:solidFill>
                  <a:srgbClr val="FF0000"/>
                </a:solidFill>
                <a:latin typeface="黑体" panose="02010609060101010101" pitchFamily="49" charset="-122"/>
                <a:ea typeface="黑体" panose="02010609060101010101" pitchFamily="49" charset="-122"/>
              </a:rPr>
              <a:t>一定要防止用导线直接把电源的正、负极连接起来</a:t>
            </a:r>
            <a:r>
              <a:rPr lang="zh-CN" altLang="en-US" sz="2800" b="1" dirty="0" smtClean="0">
                <a:solidFill>
                  <a:srgbClr val="0000FF"/>
                </a:solidFill>
                <a:latin typeface="黑体" panose="02010609060101010101" pitchFamily="49" charset="-122"/>
                <a:ea typeface="黑体" panose="02010609060101010101" pitchFamily="49" charset="-122"/>
              </a:rPr>
              <a:t>（这叫做电源短路，这样会损坏电源）。</a:t>
            </a:r>
          </a:p>
          <a:p>
            <a:pPr fontAlgn="base">
              <a:spcBef>
                <a:spcPct val="50000"/>
              </a:spcBef>
              <a:spcAft>
                <a:spcPct val="0"/>
              </a:spcAft>
            </a:pPr>
            <a:endParaRPr lang="zh-CN" altLang="en-US" sz="2400" dirty="0" smtClean="0">
              <a:solidFill>
                <a:srgbClr val="000000"/>
              </a:solidFill>
              <a:latin typeface="Arial" pitchFamily="34" charset="0"/>
            </a:endParaRPr>
          </a:p>
        </p:txBody>
      </p:sp>
    </p:spTree>
    <p:extLst>
      <p:ext uri="{BB962C8B-B14F-4D97-AF65-F5344CB8AC3E}">
        <p14:creationId xmlns:p14="http://schemas.microsoft.com/office/powerpoint/2010/main" val="890306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xEl>
                                              <p:pRg st="1" end="1"/>
                                            </p:txEl>
                                          </p:spTgt>
                                        </p:tgtEl>
                                        <p:attrNameLst>
                                          <p:attrName>style.visibility</p:attrName>
                                        </p:attrNameLst>
                                      </p:cBhvr>
                                      <p:to>
                                        <p:strVal val="visible"/>
                                      </p:to>
                                    </p:set>
                                    <p:anim calcmode="lin" valueType="num">
                                      <p:cBhvr additive="base">
                                        <p:cTn id="7" dur="5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6">
                                            <p:txEl>
                                              <p:pRg st="2" end="2"/>
                                            </p:txEl>
                                          </p:spTgt>
                                        </p:tgtEl>
                                        <p:attrNameLst>
                                          <p:attrName>style.visibility</p:attrName>
                                        </p:attrNameLst>
                                      </p:cBhvr>
                                      <p:to>
                                        <p:strVal val="visible"/>
                                      </p:to>
                                    </p:set>
                                    <p:anim calcmode="lin" valueType="num">
                                      <p:cBhvr additive="base">
                                        <p:cTn id="13" dur="500" fill="hold"/>
                                        <p:tgtEl>
                                          <p:spTgt spid="3174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6">
                                            <p:txEl>
                                              <p:pRg st="3" end="3"/>
                                            </p:txEl>
                                          </p:spTgt>
                                        </p:tgtEl>
                                        <p:attrNameLst>
                                          <p:attrName>style.visibility</p:attrName>
                                        </p:attrNameLst>
                                      </p:cBhvr>
                                      <p:to>
                                        <p:strVal val="visible"/>
                                      </p:to>
                                    </p:set>
                                    <p:anim calcmode="lin" valueType="num">
                                      <p:cBhvr additive="base">
                                        <p:cTn id="19" dur="500" fill="hold"/>
                                        <p:tgtEl>
                                          <p:spTgt spid="3174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746">
                                            <p:txEl>
                                              <p:pRg st="4" end="4"/>
                                            </p:txEl>
                                          </p:spTgt>
                                        </p:tgtEl>
                                        <p:attrNameLst>
                                          <p:attrName>style.visibility</p:attrName>
                                        </p:attrNameLst>
                                      </p:cBhvr>
                                      <p:to>
                                        <p:strVal val="visible"/>
                                      </p:to>
                                    </p:set>
                                    <p:anim calcmode="lin" valueType="num">
                                      <p:cBhvr additive="base">
                                        <p:cTn id="25" dur="500" fill="hold"/>
                                        <p:tgtEl>
                                          <p:spTgt spid="3174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242094" y="97830"/>
            <a:ext cx="865981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3200" b="1" dirty="0" smtClean="0">
                <a:solidFill>
                  <a:srgbClr val="000000"/>
                </a:solidFill>
                <a:latin typeface="黑体" panose="02010609060101010101" pitchFamily="49" charset="-122"/>
                <a:ea typeface="黑体" panose="02010609060101010101" pitchFamily="49" charset="-122"/>
              </a:rPr>
              <a:t>4</a:t>
            </a:r>
            <a:r>
              <a:rPr lang="zh-CN" altLang="en-US" sz="3200" b="1" dirty="0" smtClean="0">
                <a:solidFill>
                  <a:srgbClr val="000000"/>
                </a:solidFill>
                <a:latin typeface="黑体" panose="02010609060101010101" pitchFamily="49" charset="-122"/>
                <a:ea typeface="黑体" panose="02010609060101010101" pitchFamily="49" charset="-122"/>
              </a:rPr>
              <a:t>、马路上的路灯，傍晚时同时开亮，天明时同时熄灭，请判断这些灯是串联的还是并联的？</a:t>
            </a:r>
            <a:endParaRPr lang="zh-CN" altLang="en-US" sz="3200" dirty="0" smtClean="0">
              <a:solidFill>
                <a:srgbClr val="000000"/>
              </a:solidFill>
              <a:latin typeface="黑体" panose="02010609060101010101" pitchFamily="49" charset="-122"/>
              <a:ea typeface="黑体" panose="02010609060101010101" pitchFamily="49" charset="-122"/>
            </a:endParaRPr>
          </a:p>
        </p:txBody>
      </p:sp>
      <p:sp>
        <p:nvSpPr>
          <p:cNvPr id="33796" name="Rectangle 4"/>
          <p:cNvSpPr>
            <a:spLocks noChangeArrowheads="1"/>
          </p:cNvSpPr>
          <p:nvPr/>
        </p:nvSpPr>
        <p:spPr bwMode="auto">
          <a:xfrm>
            <a:off x="161919" y="4850164"/>
            <a:ext cx="7148935" cy="508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endParaRPr lang="zh-CN" altLang="en-US" dirty="0" smtClean="0">
              <a:solidFill>
                <a:srgbClr val="000000"/>
              </a:solidFill>
              <a:latin typeface="Arial" pitchFamily="34" charset="0"/>
            </a:endParaRPr>
          </a:p>
          <a:p>
            <a:pPr lvl="1" eaLnBrk="0" fontAlgn="base" hangingPunct="0">
              <a:spcBef>
                <a:spcPct val="0"/>
              </a:spcBef>
              <a:spcAft>
                <a:spcPct val="0"/>
              </a:spcAft>
            </a:pPr>
            <a:r>
              <a:rPr lang="zh-CN" altLang="en-US" sz="2800" b="1" dirty="0" smtClean="0">
                <a:solidFill>
                  <a:srgbClr val="000000"/>
                </a:solidFill>
                <a:latin typeface="Arial" pitchFamily="34" charset="0"/>
              </a:rPr>
              <a:t>　</a:t>
            </a:r>
            <a:endParaRPr lang="zh-CN" altLang="en-US" dirty="0" smtClean="0">
              <a:solidFill>
                <a:srgbClr val="3333CC"/>
              </a:solidFill>
              <a:latin typeface="Arial" pitchFamily="34" charset="0"/>
            </a:endParaRPr>
          </a:p>
        </p:txBody>
      </p:sp>
      <p:sp>
        <p:nvSpPr>
          <p:cNvPr id="2" name="矩形 1"/>
          <p:cNvSpPr/>
          <p:nvPr/>
        </p:nvSpPr>
        <p:spPr>
          <a:xfrm>
            <a:off x="277173" y="1189330"/>
            <a:ext cx="8164441" cy="1384995"/>
          </a:xfrm>
          <a:prstGeom prst="rect">
            <a:avLst/>
          </a:prstGeom>
        </p:spPr>
        <p:txBody>
          <a:bodyPr wrap="square">
            <a:spAutoFit/>
          </a:bodyPr>
          <a:lstStyle/>
          <a:p>
            <a:r>
              <a:rPr lang="zh-CN" altLang="en-US" sz="2800" b="1" dirty="0" smtClean="0">
                <a:solidFill>
                  <a:srgbClr val="0000FF"/>
                </a:solidFill>
                <a:latin typeface="黑体" panose="02010609060101010101" pitchFamily="49" charset="-122"/>
                <a:ea typeface="黑体" panose="02010609060101010101" pitchFamily="49" charset="-122"/>
              </a:rPr>
              <a:t>    因</a:t>
            </a:r>
            <a:r>
              <a:rPr lang="zh-CN" altLang="en-US" sz="2800" b="1" dirty="0">
                <a:solidFill>
                  <a:srgbClr val="0000FF"/>
                </a:solidFill>
                <a:latin typeface="黑体" panose="02010609060101010101" pitchFamily="49" charset="-122"/>
                <a:ea typeface="黑体" panose="02010609060101010101" pitchFamily="49" charset="-122"/>
              </a:rPr>
              <a:t>为有时发现某些路灯不亮（坏）了，而其余的灯仍然亮着，各个路灯互不影响，所以</a:t>
            </a:r>
            <a:r>
              <a:rPr lang="zh-CN" altLang="en-US" sz="2800" b="1" dirty="0">
                <a:solidFill>
                  <a:srgbClr val="FF0000"/>
                </a:solidFill>
                <a:latin typeface="黑体" panose="02010609060101010101" pitchFamily="49" charset="-122"/>
                <a:ea typeface="黑体" panose="02010609060101010101" pitchFamily="49" charset="-122"/>
              </a:rPr>
              <a:t>街道上的路灯是并联．</a:t>
            </a:r>
          </a:p>
        </p:txBody>
      </p:sp>
      <p:sp>
        <p:nvSpPr>
          <p:cNvPr id="3" name="矩形 2"/>
          <p:cNvSpPr/>
          <p:nvPr/>
        </p:nvSpPr>
        <p:spPr>
          <a:xfrm>
            <a:off x="1403648" y="3488569"/>
            <a:ext cx="1218603" cy="584775"/>
          </a:xfrm>
          <a:prstGeom prst="rect">
            <a:avLst/>
          </a:prstGeom>
        </p:spPr>
        <p:txBody>
          <a:bodyPr wrap="none">
            <a:spAutoFit/>
          </a:bodyPr>
          <a:lstStyle/>
          <a:p>
            <a:r>
              <a:rPr lang="zh-CN" altLang="en-US" sz="3200" b="1" u="sng" dirty="0">
                <a:solidFill>
                  <a:srgbClr val="0000FF"/>
                </a:solidFill>
                <a:latin typeface="黑体" panose="02010609060101010101" pitchFamily="49" charset="-122"/>
                <a:ea typeface="黑体" panose="02010609060101010101" pitchFamily="49" charset="-122"/>
              </a:rPr>
              <a:t>L1,L3</a:t>
            </a:r>
            <a:endParaRPr lang="zh-CN" altLang="en-US" dirty="0"/>
          </a:p>
        </p:txBody>
      </p:sp>
      <p:sp>
        <p:nvSpPr>
          <p:cNvPr id="4" name="矩形 3"/>
          <p:cNvSpPr/>
          <p:nvPr/>
        </p:nvSpPr>
        <p:spPr>
          <a:xfrm>
            <a:off x="3816295" y="3488568"/>
            <a:ext cx="596638" cy="584775"/>
          </a:xfrm>
          <a:prstGeom prst="rect">
            <a:avLst/>
          </a:prstGeom>
        </p:spPr>
        <p:txBody>
          <a:bodyPr wrap="none">
            <a:spAutoFit/>
          </a:bodyPr>
          <a:lstStyle/>
          <a:p>
            <a:r>
              <a:rPr lang="zh-CN" altLang="en-US" sz="3200" b="1" u="sng" dirty="0">
                <a:solidFill>
                  <a:srgbClr val="0000FF"/>
                </a:solidFill>
                <a:latin typeface="黑体" panose="02010609060101010101" pitchFamily="49" charset="-122"/>
                <a:ea typeface="黑体" panose="02010609060101010101" pitchFamily="49" charset="-122"/>
              </a:rPr>
              <a:t>串</a:t>
            </a:r>
            <a:endParaRPr lang="zh-CN" altLang="en-US" dirty="0"/>
          </a:p>
        </p:txBody>
      </p:sp>
      <p:sp>
        <p:nvSpPr>
          <p:cNvPr id="5" name="矩形 4"/>
          <p:cNvSpPr/>
          <p:nvPr/>
        </p:nvSpPr>
        <p:spPr>
          <a:xfrm>
            <a:off x="2873468" y="4073343"/>
            <a:ext cx="1218603" cy="584775"/>
          </a:xfrm>
          <a:prstGeom prst="rect">
            <a:avLst/>
          </a:prstGeom>
        </p:spPr>
        <p:txBody>
          <a:bodyPr wrap="none">
            <a:spAutoFit/>
          </a:bodyPr>
          <a:lstStyle/>
          <a:p>
            <a:r>
              <a:rPr lang="zh-CN" altLang="en-US" sz="3200" b="1" u="sng" dirty="0">
                <a:solidFill>
                  <a:srgbClr val="0000FF"/>
                </a:solidFill>
                <a:latin typeface="黑体" panose="02010609060101010101" pitchFamily="49" charset="-122"/>
                <a:ea typeface="黑体" panose="02010609060101010101" pitchFamily="49" charset="-122"/>
              </a:rPr>
              <a:t>L2 L3</a:t>
            </a:r>
            <a:endParaRPr lang="zh-CN" altLang="en-US" dirty="0"/>
          </a:p>
        </p:txBody>
      </p:sp>
      <p:sp>
        <p:nvSpPr>
          <p:cNvPr id="6" name="矩形 5"/>
          <p:cNvSpPr/>
          <p:nvPr/>
        </p:nvSpPr>
        <p:spPr>
          <a:xfrm>
            <a:off x="5436096" y="3933056"/>
            <a:ext cx="596638" cy="584775"/>
          </a:xfrm>
          <a:prstGeom prst="rect">
            <a:avLst/>
          </a:prstGeom>
        </p:spPr>
        <p:txBody>
          <a:bodyPr wrap="none">
            <a:spAutoFit/>
          </a:bodyPr>
          <a:lstStyle/>
          <a:p>
            <a:r>
              <a:rPr lang="zh-CN" altLang="en-US" sz="3200" b="1" u="sng" dirty="0">
                <a:solidFill>
                  <a:srgbClr val="0000FF"/>
                </a:solidFill>
                <a:latin typeface="黑体" panose="02010609060101010101" pitchFamily="49" charset="-122"/>
                <a:ea typeface="黑体" panose="02010609060101010101" pitchFamily="49" charset="-122"/>
              </a:rPr>
              <a:t>并</a:t>
            </a:r>
            <a:endParaRPr lang="zh-CN" altLang="en-US" dirty="0"/>
          </a:p>
        </p:txBody>
      </p:sp>
      <p:sp>
        <p:nvSpPr>
          <p:cNvPr id="7" name="矩形 6"/>
          <p:cNvSpPr/>
          <p:nvPr/>
        </p:nvSpPr>
        <p:spPr>
          <a:xfrm>
            <a:off x="290166" y="3042293"/>
            <a:ext cx="8517507" cy="2062103"/>
          </a:xfrm>
          <a:prstGeom prst="rect">
            <a:avLst/>
          </a:prstGeom>
        </p:spPr>
        <p:txBody>
          <a:bodyPr wrap="square">
            <a:spAutoFit/>
          </a:bodyPr>
          <a:lstStyle/>
          <a:p>
            <a:pPr lvl="1" eaLnBrk="0" fontAlgn="base" hangingPunct="0">
              <a:spcBef>
                <a:spcPct val="0"/>
              </a:spcBef>
              <a:spcAft>
                <a:spcPct val="0"/>
              </a:spcAft>
            </a:pPr>
            <a:r>
              <a:rPr lang="en-US" altLang="zh-CN" sz="3200" b="1" dirty="0">
                <a:solidFill>
                  <a:srgbClr val="000000"/>
                </a:solidFill>
                <a:latin typeface="黑体" panose="02010609060101010101" pitchFamily="49" charset="-122"/>
                <a:ea typeface="黑体" panose="02010609060101010101" pitchFamily="49" charset="-122"/>
              </a:rPr>
              <a:t>5</a:t>
            </a:r>
            <a:r>
              <a:rPr lang="zh-CN" altLang="en-US" sz="3200" b="1" dirty="0">
                <a:solidFill>
                  <a:srgbClr val="000000"/>
                </a:solidFill>
                <a:latin typeface="黑体" panose="02010609060101010101" pitchFamily="49" charset="-122"/>
                <a:ea typeface="黑体" panose="02010609060101010101" pitchFamily="49" charset="-122"/>
              </a:rPr>
              <a:t>、如图1所示，当S</a:t>
            </a:r>
            <a:r>
              <a:rPr lang="zh-CN" altLang="en-US" sz="3200" b="1" baseline="-30000" dirty="0">
                <a:solidFill>
                  <a:srgbClr val="000000"/>
                </a:solidFill>
                <a:latin typeface="黑体" panose="02010609060101010101" pitchFamily="49" charset="-122"/>
                <a:ea typeface="黑体" panose="02010609060101010101" pitchFamily="49" charset="-122"/>
              </a:rPr>
              <a:t>1</a:t>
            </a:r>
            <a:r>
              <a:rPr lang="zh-CN" altLang="en-US" sz="3200" b="1" dirty="0">
                <a:solidFill>
                  <a:srgbClr val="000000"/>
                </a:solidFill>
                <a:latin typeface="黑体" panose="02010609060101010101" pitchFamily="49" charset="-122"/>
                <a:ea typeface="黑体" panose="02010609060101010101" pitchFamily="49" charset="-122"/>
              </a:rPr>
              <a:t>，S</a:t>
            </a:r>
            <a:r>
              <a:rPr lang="zh-CN" altLang="en-US" sz="3200" b="1" baseline="-30000" dirty="0">
                <a:solidFill>
                  <a:srgbClr val="000000"/>
                </a:solidFill>
                <a:latin typeface="黑体" panose="02010609060101010101" pitchFamily="49" charset="-122"/>
                <a:ea typeface="黑体" panose="02010609060101010101" pitchFamily="49" charset="-122"/>
              </a:rPr>
              <a:t>2</a:t>
            </a:r>
            <a:r>
              <a:rPr lang="zh-CN" altLang="en-US" sz="3200" b="1" dirty="0">
                <a:solidFill>
                  <a:srgbClr val="000000"/>
                </a:solidFill>
                <a:latin typeface="黑体" panose="02010609060101010101" pitchFamily="49" charset="-122"/>
                <a:ea typeface="黑体" panose="02010609060101010101" pitchFamily="49" charset="-122"/>
              </a:rPr>
              <a:t>断开时，能亮的灯是</a:t>
            </a:r>
            <a:r>
              <a:rPr lang="zh-CN" altLang="en-US" sz="3200" b="1" u="sng" dirty="0">
                <a:solidFill>
                  <a:srgbClr val="000000"/>
                </a:solidFill>
                <a:latin typeface="黑体" panose="02010609060101010101" pitchFamily="49" charset="-122"/>
                <a:ea typeface="黑体" panose="02010609060101010101" pitchFamily="49" charset="-122"/>
              </a:rPr>
              <a:t>     ，</a:t>
            </a:r>
            <a:r>
              <a:rPr lang="zh-CN" altLang="en-US" sz="3200" b="1" dirty="0">
                <a:solidFill>
                  <a:srgbClr val="000000"/>
                </a:solidFill>
                <a:latin typeface="黑体" panose="02010609060101010101" pitchFamily="49" charset="-122"/>
                <a:ea typeface="黑体" panose="02010609060101010101" pitchFamily="49" charset="-122"/>
              </a:rPr>
              <a:t>它们是</a:t>
            </a:r>
            <a:r>
              <a:rPr lang="zh-CN" altLang="en-US" sz="3200" b="1" u="sng" dirty="0">
                <a:solidFill>
                  <a:srgbClr val="000000"/>
                </a:solidFill>
                <a:latin typeface="黑体" panose="02010609060101010101" pitchFamily="49" charset="-122"/>
                <a:ea typeface="黑体" panose="02010609060101010101" pitchFamily="49" charset="-122"/>
              </a:rPr>
              <a:t>  </a:t>
            </a:r>
            <a:r>
              <a:rPr lang="zh-CN" altLang="en-US" sz="3200" b="1" dirty="0">
                <a:solidFill>
                  <a:srgbClr val="000000"/>
                </a:solidFill>
                <a:latin typeface="黑体" panose="02010609060101010101" pitchFamily="49" charset="-122"/>
                <a:ea typeface="黑体" panose="02010609060101010101" pitchFamily="49" charset="-122"/>
              </a:rPr>
              <a:t>联的。当S</a:t>
            </a:r>
            <a:r>
              <a:rPr lang="zh-CN" altLang="en-US" sz="3200" b="1" baseline="-30000" dirty="0">
                <a:solidFill>
                  <a:srgbClr val="000000"/>
                </a:solidFill>
                <a:latin typeface="黑体" panose="02010609060101010101" pitchFamily="49" charset="-122"/>
                <a:ea typeface="黑体" panose="02010609060101010101" pitchFamily="49" charset="-122"/>
              </a:rPr>
              <a:t>1</a:t>
            </a:r>
            <a:r>
              <a:rPr lang="zh-CN" altLang="en-US" sz="3200" b="1" dirty="0">
                <a:solidFill>
                  <a:srgbClr val="000000"/>
                </a:solidFill>
                <a:latin typeface="黑体" panose="02010609060101010101" pitchFamily="49" charset="-122"/>
                <a:ea typeface="黑体" panose="02010609060101010101" pitchFamily="49" charset="-122"/>
              </a:rPr>
              <a:t>，S</a:t>
            </a:r>
            <a:r>
              <a:rPr lang="zh-CN" altLang="en-US" sz="3200" b="1" baseline="-30000" dirty="0">
                <a:solidFill>
                  <a:srgbClr val="000000"/>
                </a:solidFill>
                <a:latin typeface="黑体" panose="02010609060101010101" pitchFamily="49" charset="-122"/>
                <a:ea typeface="黑体" panose="02010609060101010101" pitchFamily="49" charset="-122"/>
              </a:rPr>
              <a:t>2</a:t>
            </a:r>
            <a:r>
              <a:rPr lang="zh-CN" altLang="en-US" sz="3200" b="1" dirty="0">
                <a:solidFill>
                  <a:srgbClr val="000000"/>
                </a:solidFill>
                <a:latin typeface="黑体" panose="02010609060101010101" pitchFamily="49" charset="-122"/>
                <a:ea typeface="黑体" panose="02010609060101010101" pitchFamily="49" charset="-122"/>
              </a:rPr>
              <a:t>闭合时，能亮的灯是</a:t>
            </a:r>
            <a:r>
              <a:rPr lang="zh-CN" altLang="en-US" sz="3200" b="1" u="sng" dirty="0">
                <a:solidFill>
                  <a:srgbClr val="000000"/>
                </a:solidFill>
                <a:latin typeface="黑体" panose="02010609060101010101" pitchFamily="49" charset="-122"/>
                <a:ea typeface="黑体" panose="02010609060101010101" pitchFamily="49" charset="-122"/>
              </a:rPr>
              <a:t>     </a:t>
            </a:r>
            <a:r>
              <a:rPr lang="zh-CN" altLang="en-US" sz="3200" b="1" dirty="0">
                <a:solidFill>
                  <a:srgbClr val="000000"/>
                </a:solidFill>
                <a:latin typeface="黑体" panose="02010609060101010101" pitchFamily="49" charset="-122"/>
                <a:ea typeface="黑体" panose="02010609060101010101" pitchFamily="49" charset="-122"/>
              </a:rPr>
              <a:t>，它们是</a:t>
            </a:r>
            <a:r>
              <a:rPr lang="zh-CN" altLang="en-US" sz="3200" b="1" u="sng" dirty="0">
                <a:solidFill>
                  <a:srgbClr val="000000"/>
                </a:solidFill>
                <a:latin typeface="黑体" panose="02010609060101010101" pitchFamily="49" charset="-122"/>
                <a:ea typeface="黑体" panose="02010609060101010101" pitchFamily="49" charset="-122"/>
              </a:rPr>
              <a:t>  </a:t>
            </a:r>
            <a:r>
              <a:rPr lang="zh-CN" altLang="en-US" sz="3200" b="1" u="sng" dirty="0" smtClean="0">
                <a:solidFill>
                  <a:srgbClr val="000000"/>
                </a:solidFill>
                <a:latin typeface="黑体" panose="02010609060101010101" pitchFamily="49" charset="-122"/>
                <a:ea typeface="黑体" panose="02010609060101010101" pitchFamily="49" charset="-122"/>
              </a:rPr>
              <a:t> </a:t>
            </a:r>
            <a:r>
              <a:rPr lang="zh-CN" altLang="en-US" sz="3200" b="1" dirty="0" smtClean="0">
                <a:solidFill>
                  <a:srgbClr val="000000"/>
                </a:solidFill>
                <a:latin typeface="黑体" panose="02010609060101010101" pitchFamily="49" charset="-122"/>
                <a:ea typeface="黑体" panose="02010609060101010101" pitchFamily="49" charset="-122"/>
              </a:rPr>
              <a:t>联</a:t>
            </a:r>
            <a:r>
              <a:rPr lang="zh-CN" altLang="en-US" sz="3200" b="1" dirty="0">
                <a:solidFill>
                  <a:srgbClr val="000000"/>
                </a:solidFill>
                <a:latin typeface="黑体" panose="02010609060101010101" pitchFamily="49" charset="-122"/>
                <a:ea typeface="黑体" panose="02010609060101010101" pitchFamily="49" charset="-122"/>
              </a:rPr>
              <a:t>的。当S</a:t>
            </a:r>
            <a:r>
              <a:rPr lang="zh-CN" altLang="en-US" sz="3200" b="1" baseline="-30000" dirty="0">
                <a:solidFill>
                  <a:srgbClr val="000000"/>
                </a:solidFill>
                <a:latin typeface="黑体" panose="02010609060101010101" pitchFamily="49" charset="-122"/>
                <a:ea typeface="黑体" panose="02010609060101010101" pitchFamily="49" charset="-122"/>
              </a:rPr>
              <a:t>1</a:t>
            </a:r>
            <a:r>
              <a:rPr lang="zh-CN" altLang="en-US" sz="3200" b="1" dirty="0">
                <a:solidFill>
                  <a:srgbClr val="000000"/>
                </a:solidFill>
                <a:latin typeface="黑体" panose="02010609060101010101" pitchFamily="49" charset="-122"/>
                <a:ea typeface="黑体" panose="02010609060101010101" pitchFamily="49" charset="-122"/>
              </a:rPr>
              <a:t>闭合、S</a:t>
            </a:r>
            <a:r>
              <a:rPr lang="zh-CN" altLang="en-US" sz="3200" b="1" baseline="-30000" dirty="0">
                <a:solidFill>
                  <a:srgbClr val="000000"/>
                </a:solidFill>
                <a:latin typeface="黑体" panose="02010609060101010101" pitchFamily="49" charset="-122"/>
                <a:ea typeface="黑体" panose="02010609060101010101" pitchFamily="49" charset="-122"/>
              </a:rPr>
              <a:t>2</a:t>
            </a:r>
            <a:r>
              <a:rPr lang="zh-CN" altLang="en-US" sz="3200" b="1" dirty="0">
                <a:solidFill>
                  <a:srgbClr val="000000"/>
                </a:solidFill>
                <a:latin typeface="黑体" panose="02010609060101010101" pitchFamily="49" charset="-122"/>
                <a:ea typeface="黑体" panose="02010609060101010101" pitchFamily="49" charset="-122"/>
              </a:rPr>
              <a:t>断开时，能亮的灯</a:t>
            </a:r>
            <a:r>
              <a:rPr lang="zh-CN" altLang="en-US" sz="3200" b="1" dirty="0" smtClean="0">
                <a:solidFill>
                  <a:srgbClr val="000000"/>
                </a:solidFill>
                <a:latin typeface="黑体" panose="02010609060101010101" pitchFamily="49" charset="-122"/>
                <a:ea typeface="黑体" panose="02010609060101010101" pitchFamily="49" charset="-122"/>
              </a:rPr>
              <a:t>是</a:t>
            </a:r>
            <a:r>
              <a:rPr lang="zh-CN" altLang="en-US" sz="3200" b="1" u="sng" dirty="0" smtClean="0">
                <a:solidFill>
                  <a:srgbClr val="000000"/>
                </a:solidFill>
                <a:latin typeface="黑体" panose="02010609060101010101" pitchFamily="49" charset="-122"/>
                <a:ea typeface="黑体" panose="02010609060101010101" pitchFamily="49" charset="-122"/>
              </a:rPr>
              <a:t>  </a:t>
            </a:r>
            <a:r>
              <a:rPr lang="zh-CN" altLang="en-US" sz="3200" b="1" dirty="0" smtClean="0">
                <a:solidFill>
                  <a:srgbClr val="000000"/>
                </a:solidFill>
                <a:latin typeface="黑体" panose="02010609060101010101" pitchFamily="49" charset="-122"/>
                <a:ea typeface="黑体" panose="02010609060101010101" pitchFamily="49" charset="-122"/>
              </a:rPr>
              <a:t>。</a:t>
            </a:r>
            <a:endParaRPr lang="zh-CN" altLang="en-US" sz="2800" b="1" dirty="0">
              <a:solidFill>
                <a:srgbClr val="000000"/>
              </a:solidFill>
              <a:latin typeface="黑体" panose="02010609060101010101" pitchFamily="49" charset="-122"/>
              <a:ea typeface="黑体" panose="02010609060101010101" pitchFamily="49" charset="-122"/>
            </a:endParaRPr>
          </a:p>
        </p:txBody>
      </p:sp>
      <p:sp>
        <p:nvSpPr>
          <p:cNvPr id="8" name="矩形 7"/>
          <p:cNvSpPr/>
          <p:nvPr/>
        </p:nvSpPr>
        <p:spPr>
          <a:xfrm>
            <a:off x="5448291" y="4506128"/>
            <a:ext cx="598241" cy="584775"/>
          </a:xfrm>
          <a:prstGeom prst="rect">
            <a:avLst/>
          </a:prstGeom>
        </p:spPr>
        <p:txBody>
          <a:bodyPr wrap="none">
            <a:spAutoFit/>
          </a:bodyPr>
          <a:lstStyle/>
          <a:p>
            <a:r>
              <a:rPr lang="zh-CN" altLang="en-US" sz="3200" b="1" u="sng" dirty="0">
                <a:solidFill>
                  <a:srgbClr val="0000FF"/>
                </a:solidFill>
                <a:latin typeface="黑体" panose="02010609060101010101" pitchFamily="49" charset="-122"/>
                <a:ea typeface="黑体" panose="02010609060101010101" pitchFamily="49" charset="-122"/>
              </a:rPr>
              <a:t>L3</a:t>
            </a:r>
            <a:endParaRPr lang="zh-CN" altLang="en-US" dirty="0"/>
          </a:p>
        </p:txBody>
      </p:sp>
      <p:pic>
        <p:nvPicPr>
          <p:cNvPr id="13" name="Picture 5" descr="butu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0572" y="5076410"/>
            <a:ext cx="4468084" cy="1764432"/>
          </a:xfrm>
          <a:prstGeom prst="rect">
            <a:avLst/>
          </a:prstGeom>
          <a:noFill/>
          <a:ln w="9525">
            <a:solidFill>
              <a:srgbClr val="00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650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23528" y="116632"/>
            <a:ext cx="6408712" cy="707886"/>
          </a:xfrm>
          <a:prstGeom prst="rect">
            <a:avLst/>
          </a:prstGeom>
          <a:noFill/>
        </p:spPr>
        <p:txBody>
          <a:bodyPr wrap="square" rtlCol="0">
            <a:spAutoFit/>
          </a:bodyPr>
          <a:lstStyle/>
          <a:p>
            <a:r>
              <a:rPr lang="zh-CN" altLang="en-US" sz="4000" b="1" dirty="0" smtClean="0">
                <a:solidFill>
                  <a:srgbClr val="F8F8F8"/>
                </a:solidFill>
                <a:latin typeface="黑体" panose="02010609060101010101" pitchFamily="49" charset="-122"/>
                <a:ea typeface="黑体" panose="02010609060101010101" pitchFamily="49" charset="-122"/>
              </a:rPr>
              <a:t>三、生活中的电路</a:t>
            </a:r>
            <a:endParaRPr lang="zh-CN" altLang="en-US" sz="4000" b="1" dirty="0">
              <a:solidFill>
                <a:srgbClr val="F8F8F8"/>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9881463"/>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930389"/>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5" name="Picture 1" descr="C:\Users\yanhj\AppData\Roaming\Tencent\Users\68788615\QQ\WinTemp\RichOle\0$ZNXD7)4W@C}{~OGK{2@~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316" y="1412776"/>
            <a:ext cx="8488828" cy="2420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3535487"/>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055" name="ShockwaveFlash1" r:id="rId2" imgW="8764223" imgH="5409524"/>
        </mc:Choice>
        <mc:Fallback>
          <p:control name="ShockwaveFlash1" r:id="rId2" imgW="8764223" imgH="540952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81000"/>
                  <a:ext cx="8763000" cy="5410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8036284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auto">
          <a:xfrm>
            <a:off x="107950" y="620712"/>
            <a:ext cx="9036050" cy="6048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spcBef>
                <a:spcPct val="20000"/>
              </a:spcBef>
              <a:buChar char="•"/>
              <a:defRPr kumimoji="1" sz="3200">
                <a:solidFill>
                  <a:schemeClr val="tx1"/>
                </a:solidFill>
                <a:latin typeface="Times New Roman" pitchFamily="18" charset="0"/>
                <a:ea typeface="宋体" pitchFamily="2" charset="-122"/>
              </a:defRPr>
            </a:lvl1pPr>
            <a:lvl2pPr marL="742950" indent="-285750" eaLnBrk="0" hangingPunct="0">
              <a:spcBef>
                <a:spcPct val="20000"/>
              </a:spcBef>
              <a:buChar char="–"/>
              <a:defRPr kumimoji="1" sz="2800">
                <a:solidFill>
                  <a:schemeClr val="tx1"/>
                </a:solidFill>
                <a:latin typeface="Times New Roman" pitchFamily="18" charset="0"/>
                <a:ea typeface="宋体" pitchFamily="2" charset="-122"/>
              </a:defRPr>
            </a:lvl2pPr>
            <a:lvl3pPr marL="1143000" indent="-228600" eaLnBrk="0" hangingPunct="0">
              <a:spcBef>
                <a:spcPct val="20000"/>
              </a:spcBef>
              <a:buChar char="•"/>
              <a:defRPr kumimoji="1" sz="2400">
                <a:solidFill>
                  <a:schemeClr val="tx1"/>
                </a:solidFill>
                <a:latin typeface="Times New Roman" pitchFamily="18" charset="0"/>
                <a:ea typeface="宋体" pitchFamily="2" charset="-122"/>
              </a:defRPr>
            </a:lvl3pPr>
            <a:lvl4pPr marL="1600200" indent="-228600" eaLnBrk="0" hangingPunct="0">
              <a:spcBef>
                <a:spcPct val="20000"/>
              </a:spcBef>
              <a:buChar char="–"/>
              <a:defRPr kumimoji="1" sz="2000">
                <a:solidFill>
                  <a:schemeClr val="tx1"/>
                </a:solidFill>
                <a:latin typeface="Times New Roman" pitchFamily="18" charset="0"/>
                <a:ea typeface="宋体" pitchFamily="2" charset="-122"/>
              </a:defRPr>
            </a:lvl4pPr>
            <a:lvl5pPr marL="2057400" indent="-228600" eaLnBrk="0" hangingPunct="0">
              <a:spcBef>
                <a:spcPct val="20000"/>
              </a:spcBef>
              <a:buChar char="»"/>
              <a:defRPr kumimoji="1" sz="20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宋体" pitchFamily="2" charset="-122"/>
              </a:defRPr>
            </a:lvl9pPr>
          </a:lstStyle>
          <a:p>
            <a:pPr>
              <a:buFontTx/>
              <a:buNone/>
            </a:pPr>
            <a:r>
              <a:rPr lang="en-US" altLang="zh-CN" sz="2800" dirty="0">
                <a:solidFill>
                  <a:srgbClr val="070605"/>
                </a:solidFill>
                <a:latin typeface="黑体" panose="02010609060101010101" pitchFamily="49" charset="-122"/>
                <a:ea typeface="黑体" panose="02010609060101010101" pitchFamily="49" charset="-122"/>
              </a:rPr>
              <a:t>      </a:t>
            </a:r>
            <a:r>
              <a:rPr lang="en-US" altLang="zh-CN" sz="2800" b="1" dirty="0">
                <a:solidFill>
                  <a:srgbClr val="070605"/>
                </a:solidFill>
                <a:latin typeface="黑体" panose="02010609060101010101" pitchFamily="49" charset="-122"/>
                <a:ea typeface="黑体" panose="02010609060101010101" pitchFamily="49" charset="-122"/>
              </a:rPr>
              <a:t>1</a:t>
            </a:r>
            <a:r>
              <a:rPr lang="zh-CN" altLang="en-US" sz="2800" b="1" dirty="0">
                <a:solidFill>
                  <a:srgbClr val="070605"/>
                </a:solidFill>
                <a:latin typeface="黑体" panose="02010609060101010101" pitchFamily="49" charset="-122"/>
                <a:ea typeface="黑体" panose="02010609060101010101" pitchFamily="49" charset="-122"/>
              </a:rPr>
              <a:t>．家中的电灯、电视机、电冰箱、洗衣机之间的</a:t>
            </a:r>
            <a:r>
              <a:rPr lang="zh-CN" altLang="en-US" sz="2800" b="1" dirty="0" smtClean="0">
                <a:solidFill>
                  <a:srgbClr val="070605"/>
                </a:solidFill>
                <a:latin typeface="黑体" panose="02010609060101010101" pitchFamily="49" charset="-122"/>
                <a:ea typeface="黑体" panose="02010609060101010101" pitchFamily="49" charset="-122"/>
              </a:rPr>
              <a:t>连接</a:t>
            </a:r>
            <a:r>
              <a:rPr lang="zh-CN" altLang="en-US" sz="2800" b="1" dirty="0">
                <a:solidFill>
                  <a:srgbClr val="070605"/>
                </a:solidFill>
                <a:latin typeface="黑体" panose="02010609060101010101" pitchFamily="49" charset="-122"/>
                <a:ea typeface="黑体" panose="02010609060101010101" pitchFamily="49" charset="-122"/>
              </a:rPr>
              <a:t>方法 </a:t>
            </a:r>
            <a:r>
              <a:rPr lang="en-US" altLang="zh-CN" sz="2800" b="1" dirty="0">
                <a:solidFill>
                  <a:srgbClr val="070605"/>
                </a:solidFill>
                <a:latin typeface="黑体" panose="02010609060101010101" pitchFamily="49" charset="-122"/>
                <a:ea typeface="黑体" panose="02010609060101010101" pitchFamily="49" charset="-122"/>
              </a:rPr>
              <a:t>[      ]</a:t>
            </a:r>
            <a:br>
              <a:rPr lang="en-US" altLang="zh-CN" sz="2800" b="1" dirty="0">
                <a:solidFill>
                  <a:srgbClr val="070605"/>
                </a:solidFill>
                <a:latin typeface="黑体" panose="02010609060101010101" pitchFamily="49" charset="-122"/>
                <a:ea typeface="黑体" panose="02010609060101010101" pitchFamily="49" charset="-122"/>
              </a:rPr>
            </a:br>
            <a:r>
              <a:rPr lang="zh-CN" altLang="en-US" sz="2800" b="1" dirty="0">
                <a:solidFill>
                  <a:srgbClr val="070605"/>
                </a:solidFill>
                <a:latin typeface="黑体" panose="02010609060101010101" pitchFamily="49" charset="-122"/>
                <a:ea typeface="黑体" panose="02010609060101010101" pitchFamily="49" charset="-122"/>
              </a:rPr>
              <a:t>　</a:t>
            </a:r>
            <a:r>
              <a:rPr lang="zh-CN" altLang="en-US" sz="2800" b="1" dirty="0">
                <a:solidFill>
                  <a:srgbClr val="0000FF"/>
                </a:solidFill>
                <a:latin typeface="黑体" panose="02010609060101010101" pitchFamily="49" charset="-122"/>
                <a:ea typeface="黑体" panose="02010609060101010101" pitchFamily="49" charset="-122"/>
              </a:rPr>
              <a:t> </a:t>
            </a:r>
            <a:r>
              <a:rPr lang="en-US" altLang="zh-CN" sz="2800" b="1" dirty="0">
                <a:solidFill>
                  <a:srgbClr val="0000FF"/>
                </a:solidFill>
                <a:latin typeface="黑体" panose="02010609060101010101" pitchFamily="49" charset="-122"/>
                <a:ea typeface="黑体" panose="02010609060101010101" pitchFamily="49" charset="-122"/>
              </a:rPr>
              <a:t>A</a:t>
            </a:r>
            <a:r>
              <a:rPr lang="zh-CN" altLang="en-US" sz="2800" b="1" dirty="0">
                <a:solidFill>
                  <a:srgbClr val="0000FF"/>
                </a:solidFill>
                <a:latin typeface="黑体" panose="02010609060101010101" pitchFamily="49" charset="-122"/>
                <a:ea typeface="黑体" panose="02010609060101010101" pitchFamily="49" charset="-122"/>
              </a:rPr>
              <a:t>．都是串联的；          </a:t>
            </a:r>
            <a:r>
              <a:rPr lang="en-US" altLang="zh-CN" sz="2800" b="1" dirty="0">
                <a:solidFill>
                  <a:srgbClr val="0000FF"/>
                </a:solidFill>
                <a:latin typeface="黑体" panose="02010609060101010101" pitchFamily="49" charset="-122"/>
                <a:ea typeface="黑体" panose="02010609060101010101" pitchFamily="49" charset="-122"/>
              </a:rPr>
              <a:t>B</a:t>
            </a:r>
            <a:r>
              <a:rPr lang="zh-CN" altLang="en-US" sz="2800" b="1" dirty="0">
                <a:solidFill>
                  <a:srgbClr val="0000FF"/>
                </a:solidFill>
                <a:latin typeface="黑体" panose="02010609060101010101" pitchFamily="49" charset="-122"/>
                <a:ea typeface="黑体" panose="02010609060101010101" pitchFamily="49" charset="-122"/>
              </a:rPr>
              <a:t>．都是并联的。 </a:t>
            </a:r>
          </a:p>
          <a:p>
            <a:pPr>
              <a:buFontTx/>
              <a:buNone/>
            </a:pPr>
            <a:r>
              <a:rPr lang="zh-CN" altLang="en-US" sz="2800" b="1" dirty="0">
                <a:solidFill>
                  <a:srgbClr val="0000FF"/>
                </a:solidFill>
                <a:latin typeface="黑体" panose="02010609060101010101" pitchFamily="49" charset="-122"/>
                <a:ea typeface="黑体" panose="02010609060101010101" pitchFamily="49" charset="-122"/>
              </a:rPr>
              <a:t>     </a:t>
            </a:r>
            <a:r>
              <a:rPr lang="en-US" altLang="zh-CN" sz="2800" b="1" dirty="0" smtClean="0">
                <a:solidFill>
                  <a:srgbClr val="0000FF"/>
                </a:solidFill>
                <a:latin typeface="黑体" panose="02010609060101010101" pitchFamily="49" charset="-122"/>
                <a:ea typeface="黑体" panose="02010609060101010101" pitchFamily="49" charset="-122"/>
              </a:rPr>
              <a:t>C</a:t>
            </a:r>
            <a:r>
              <a:rPr lang="zh-CN" altLang="en-US" sz="2800" b="1" dirty="0">
                <a:solidFill>
                  <a:srgbClr val="0000FF"/>
                </a:solidFill>
                <a:latin typeface="黑体" panose="02010609060101010101" pitchFamily="49" charset="-122"/>
                <a:ea typeface="黑体" panose="02010609060101010101" pitchFamily="49" charset="-122"/>
              </a:rPr>
              <a:t>．有并联，也有串联的；</a:t>
            </a:r>
          </a:p>
          <a:p>
            <a:pPr>
              <a:buFontTx/>
              <a:buNone/>
            </a:pPr>
            <a:r>
              <a:rPr lang="en-US" altLang="zh-CN" sz="2800" b="1" dirty="0">
                <a:solidFill>
                  <a:srgbClr val="070605"/>
                </a:solidFill>
                <a:latin typeface="黑体" panose="02010609060101010101" pitchFamily="49" charset="-122"/>
                <a:ea typeface="黑体" panose="02010609060101010101" pitchFamily="49" charset="-122"/>
              </a:rPr>
              <a:t>     2</a:t>
            </a:r>
            <a:r>
              <a:rPr lang="zh-CN" altLang="en-US" sz="2800" b="1" dirty="0">
                <a:solidFill>
                  <a:srgbClr val="070605"/>
                </a:solidFill>
                <a:latin typeface="黑体" panose="02010609060101010101" pitchFamily="49" charset="-122"/>
                <a:ea typeface="黑体" panose="02010609060101010101" pitchFamily="49" charset="-122"/>
              </a:rPr>
              <a:t>．有三只相同的灯泡组成的电路，如果其中一只灯泡突</a:t>
            </a:r>
            <a:r>
              <a:rPr lang="zh-CN" altLang="en-US" sz="2800" b="1" dirty="0" smtClean="0">
                <a:solidFill>
                  <a:srgbClr val="070605"/>
                </a:solidFill>
                <a:latin typeface="黑体" panose="02010609060101010101" pitchFamily="49" charset="-122"/>
                <a:ea typeface="黑体" panose="02010609060101010101" pitchFamily="49" charset="-122"/>
              </a:rPr>
              <a:t>然熄</a:t>
            </a:r>
            <a:r>
              <a:rPr lang="zh-CN" altLang="en-US" sz="2800" b="1" dirty="0">
                <a:solidFill>
                  <a:srgbClr val="070605"/>
                </a:solidFill>
                <a:latin typeface="黑体" panose="02010609060101010101" pitchFamily="49" charset="-122"/>
                <a:ea typeface="黑体" panose="02010609060101010101" pitchFamily="49" charset="-122"/>
              </a:rPr>
              <a:t>灭，那么下面说法中正确的是 </a:t>
            </a:r>
            <a:r>
              <a:rPr lang="en-US" altLang="zh-CN" sz="2800" b="1" dirty="0">
                <a:solidFill>
                  <a:srgbClr val="070605"/>
                </a:solidFill>
                <a:latin typeface="黑体" panose="02010609060101010101" pitchFamily="49" charset="-122"/>
                <a:ea typeface="黑体" panose="02010609060101010101" pitchFamily="49" charset="-122"/>
              </a:rPr>
              <a:t>[    ]</a:t>
            </a:r>
            <a:br>
              <a:rPr lang="en-US" altLang="zh-CN" sz="2800" b="1" dirty="0">
                <a:solidFill>
                  <a:srgbClr val="070605"/>
                </a:solidFill>
                <a:latin typeface="黑体" panose="02010609060101010101" pitchFamily="49" charset="-122"/>
                <a:ea typeface="黑体" panose="02010609060101010101" pitchFamily="49" charset="-122"/>
              </a:rPr>
            </a:br>
            <a:r>
              <a:rPr lang="zh-CN" altLang="en-US" sz="2800" b="1" dirty="0">
                <a:solidFill>
                  <a:srgbClr val="070605"/>
                </a:solidFill>
                <a:latin typeface="黑体" panose="02010609060101010101" pitchFamily="49" charset="-122"/>
                <a:ea typeface="黑体" panose="02010609060101010101" pitchFamily="49" charset="-122"/>
              </a:rPr>
              <a:t>　 </a:t>
            </a:r>
            <a:r>
              <a:rPr lang="en-US" altLang="zh-CN" sz="2800" b="1" dirty="0">
                <a:solidFill>
                  <a:srgbClr val="0000FF"/>
                </a:solidFill>
                <a:latin typeface="黑体" panose="02010609060101010101" pitchFamily="49" charset="-122"/>
                <a:ea typeface="黑体" panose="02010609060101010101" pitchFamily="49" charset="-122"/>
              </a:rPr>
              <a:t>A</a:t>
            </a:r>
            <a:r>
              <a:rPr lang="zh-CN" altLang="en-US" sz="2800" b="1" dirty="0">
                <a:solidFill>
                  <a:srgbClr val="0000FF"/>
                </a:solidFill>
                <a:latin typeface="黑体" panose="02010609060101010101" pitchFamily="49" charset="-122"/>
                <a:ea typeface="黑体" panose="02010609060101010101" pitchFamily="49" charset="-122"/>
              </a:rPr>
              <a:t>．如果电路是串联电路，另外两只灯泡一定正常发光；</a:t>
            </a:r>
            <a:br>
              <a:rPr lang="zh-CN" altLang="en-US" sz="2800" b="1" dirty="0">
                <a:solidFill>
                  <a:srgbClr val="0000FF"/>
                </a:solidFill>
                <a:latin typeface="黑体" panose="02010609060101010101" pitchFamily="49" charset="-122"/>
                <a:ea typeface="黑体" panose="02010609060101010101" pitchFamily="49" charset="-122"/>
              </a:rPr>
            </a:br>
            <a:r>
              <a:rPr lang="zh-CN" altLang="en-US" sz="2800" b="1" dirty="0">
                <a:solidFill>
                  <a:srgbClr val="0000FF"/>
                </a:solidFill>
                <a:latin typeface="黑体" panose="02010609060101010101" pitchFamily="49" charset="-122"/>
                <a:ea typeface="黑体" panose="02010609060101010101" pitchFamily="49" charset="-122"/>
              </a:rPr>
              <a:t>　 </a:t>
            </a:r>
            <a:r>
              <a:rPr lang="en-US" altLang="zh-CN" sz="2800" b="1" dirty="0">
                <a:solidFill>
                  <a:srgbClr val="0000FF"/>
                </a:solidFill>
                <a:latin typeface="黑体" panose="02010609060101010101" pitchFamily="49" charset="-122"/>
                <a:ea typeface="黑体" panose="02010609060101010101" pitchFamily="49" charset="-122"/>
              </a:rPr>
              <a:t>B</a:t>
            </a:r>
            <a:r>
              <a:rPr lang="zh-CN" altLang="en-US" sz="2800" b="1" dirty="0">
                <a:solidFill>
                  <a:srgbClr val="0000FF"/>
                </a:solidFill>
                <a:latin typeface="黑体" panose="02010609060101010101" pitchFamily="49" charset="-122"/>
                <a:ea typeface="黑体" panose="02010609060101010101" pitchFamily="49" charset="-122"/>
              </a:rPr>
              <a:t>．如果电路是并联电路，另外两只灯泡一定也熄灭；</a:t>
            </a:r>
            <a:br>
              <a:rPr lang="zh-CN" altLang="en-US" sz="2800" b="1" dirty="0">
                <a:solidFill>
                  <a:srgbClr val="0000FF"/>
                </a:solidFill>
                <a:latin typeface="黑体" panose="02010609060101010101" pitchFamily="49" charset="-122"/>
                <a:ea typeface="黑体" panose="02010609060101010101" pitchFamily="49" charset="-122"/>
              </a:rPr>
            </a:br>
            <a:r>
              <a:rPr lang="zh-CN" altLang="en-US" sz="2800" b="1" dirty="0">
                <a:solidFill>
                  <a:srgbClr val="0000FF"/>
                </a:solidFill>
                <a:latin typeface="黑体" panose="02010609060101010101" pitchFamily="49" charset="-122"/>
                <a:ea typeface="黑体" panose="02010609060101010101" pitchFamily="49" charset="-122"/>
              </a:rPr>
              <a:t>　 </a:t>
            </a:r>
            <a:r>
              <a:rPr lang="en-US" altLang="zh-CN" sz="2800" b="1" dirty="0">
                <a:solidFill>
                  <a:srgbClr val="0000FF"/>
                </a:solidFill>
                <a:latin typeface="黑体" panose="02010609060101010101" pitchFamily="49" charset="-122"/>
                <a:ea typeface="黑体" panose="02010609060101010101" pitchFamily="49" charset="-122"/>
              </a:rPr>
              <a:t>C</a:t>
            </a:r>
            <a:r>
              <a:rPr lang="zh-CN" altLang="en-US" sz="2800" b="1" dirty="0">
                <a:solidFill>
                  <a:srgbClr val="0000FF"/>
                </a:solidFill>
                <a:latin typeface="黑体" panose="02010609060101010101" pitchFamily="49" charset="-122"/>
                <a:ea typeface="黑体" panose="02010609060101010101" pitchFamily="49" charset="-122"/>
              </a:rPr>
              <a:t>．如果电路是串联电路，另外两只灯泡一定也熄灭。</a:t>
            </a:r>
          </a:p>
        </p:txBody>
      </p:sp>
      <p:sp>
        <p:nvSpPr>
          <p:cNvPr id="5" name="Text Box 8"/>
          <p:cNvSpPr txBox="1">
            <a:spLocks noChangeArrowheads="1"/>
          </p:cNvSpPr>
          <p:nvPr/>
        </p:nvSpPr>
        <p:spPr bwMode="auto">
          <a:xfrm>
            <a:off x="2663166" y="1181893"/>
            <a:ext cx="45878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dirty="0">
                <a:solidFill>
                  <a:srgbClr val="FF0000"/>
                </a:solidFill>
              </a:rPr>
              <a:t>B</a:t>
            </a:r>
          </a:p>
        </p:txBody>
      </p:sp>
      <p:sp>
        <p:nvSpPr>
          <p:cNvPr id="6" name="Text Box 7"/>
          <p:cNvSpPr txBox="1">
            <a:spLocks noChangeArrowheads="1"/>
          </p:cNvSpPr>
          <p:nvPr/>
        </p:nvSpPr>
        <p:spPr bwMode="auto">
          <a:xfrm>
            <a:off x="7452320" y="3044852"/>
            <a:ext cx="48122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dirty="0">
                <a:solidFill>
                  <a:srgbClr val="FF0000"/>
                </a:solidFill>
              </a:rPr>
              <a:t>C</a:t>
            </a:r>
          </a:p>
        </p:txBody>
      </p:sp>
    </p:spTree>
    <p:extLst>
      <p:ext uri="{BB962C8B-B14F-4D97-AF65-F5344CB8AC3E}">
        <p14:creationId xmlns:p14="http://schemas.microsoft.com/office/powerpoint/2010/main" val="425107545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descr="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650" y="908050"/>
            <a:ext cx="3384550" cy="2160588"/>
          </a:xfrm>
          <a:prstGeom prst="rect">
            <a:avLst/>
          </a:prstGeom>
          <a:noFill/>
          <a:extLst>
            <a:ext uri="{909E8E84-426E-40DD-AFC4-6F175D3DCCD1}">
              <a14:hiddenFill xmlns:a14="http://schemas.microsoft.com/office/drawing/2010/main">
                <a:solidFill>
                  <a:srgbClr val="FFFFFF"/>
                </a:solidFill>
              </a14:hiddenFill>
            </a:ext>
          </a:extLst>
        </p:spPr>
      </p:pic>
      <p:pic>
        <p:nvPicPr>
          <p:cNvPr id="31749" name="Picture 5" descr="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4213" y="3933825"/>
            <a:ext cx="3600450" cy="2074863"/>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descr="2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19700" y="3860800"/>
            <a:ext cx="2952750" cy="2287588"/>
          </a:xfrm>
          <a:prstGeom prst="rect">
            <a:avLst/>
          </a:prstGeom>
          <a:noFill/>
          <a:extLst>
            <a:ext uri="{909E8E84-426E-40DD-AFC4-6F175D3DCCD1}">
              <a14:hiddenFill xmlns:a14="http://schemas.microsoft.com/office/drawing/2010/main">
                <a:solidFill>
                  <a:srgbClr val="FFFFFF"/>
                </a:solidFill>
              </a14:hiddenFill>
            </a:ext>
          </a:extLst>
        </p:spPr>
      </p:pic>
      <p:pic>
        <p:nvPicPr>
          <p:cNvPr id="31751" name="Picture 7" descr="11"/>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19700" y="908050"/>
            <a:ext cx="2879725" cy="2063750"/>
          </a:xfrm>
          <a:prstGeom prst="rect">
            <a:avLst/>
          </a:prstGeom>
          <a:noFill/>
          <a:extLst>
            <a:ext uri="{909E8E84-426E-40DD-AFC4-6F175D3DCCD1}">
              <a14:hiddenFill xmlns:a14="http://schemas.microsoft.com/office/drawing/2010/main">
                <a:solidFill>
                  <a:srgbClr val="FFFFFF"/>
                </a:solidFill>
              </a14:hiddenFill>
            </a:ext>
          </a:extLst>
        </p:spPr>
      </p:pic>
      <p:sp>
        <p:nvSpPr>
          <p:cNvPr id="31756" name="Oval 12"/>
          <p:cNvSpPr>
            <a:spLocks noChangeArrowheads="1"/>
          </p:cNvSpPr>
          <p:nvPr/>
        </p:nvSpPr>
        <p:spPr bwMode="auto">
          <a:xfrm>
            <a:off x="1476375" y="5373688"/>
            <a:ext cx="287338" cy="287337"/>
          </a:xfrm>
          <a:prstGeom prst="ellipse">
            <a:avLst/>
          </a:prstGeom>
          <a:solidFill>
            <a:srgbClr val="FF3300"/>
          </a:solidFill>
          <a:ln w="952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smtClean="0">
              <a:solidFill>
                <a:srgbClr val="000000"/>
              </a:solidFill>
            </a:endParaRPr>
          </a:p>
        </p:txBody>
      </p:sp>
      <p:sp>
        <p:nvSpPr>
          <p:cNvPr id="31757" name="Oval 13"/>
          <p:cNvSpPr>
            <a:spLocks noChangeArrowheads="1"/>
          </p:cNvSpPr>
          <p:nvPr/>
        </p:nvSpPr>
        <p:spPr bwMode="auto">
          <a:xfrm>
            <a:off x="3419475" y="5229225"/>
            <a:ext cx="215900" cy="2873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smtClean="0">
              <a:solidFill>
                <a:srgbClr val="000000"/>
              </a:solidFill>
            </a:endParaRPr>
          </a:p>
        </p:txBody>
      </p:sp>
      <p:cxnSp>
        <p:nvCxnSpPr>
          <p:cNvPr id="31763" name="AutoShape 19"/>
          <p:cNvCxnSpPr>
            <a:cxnSpLocks noChangeShapeType="1"/>
          </p:cNvCxnSpPr>
          <p:nvPr/>
        </p:nvCxnSpPr>
        <p:spPr bwMode="auto">
          <a:xfrm rot="16200000" flipH="1" flipV="1">
            <a:off x="1352550" y="3840163"/>
            <a:ext cx="1038225" cy="1800225"/>
          </a:xfrm>
          <a:prstGeom prst="curvedConnector4">
            <a:avLst>
              <a:gd name="adj1" fmla="val -22019"/>
              <a:gd name="adj2" fmla="val 112699"/>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767" name="AutoShape 23"/>
          <p:cNvCxnSpPr>
            <a:cxnSpLocks noChangeShapeType="1"/>
            <a:stCxn id="31770" idx="0"/>
          </p:cNvCxnSpPr>
          <p:nvPr/>
        </p:nvCxnSpPr>
        <p:spPr bwMode="auto">
          <a:xfrm rot="16200000" flipH="1">
            <a:off x="2513806" y="4723607"/>
            <a:ext cx="187325" cy="1687512"/>
          </a:xfrm>
          <a:prstGeom prst="curvedConnector2">
            <a:avLst/>
          </a:prstGeom>
          <a:noFill/>
          <a:ln w="57150">
            <a:solidFill>
              <a:srgbClr val="FFFF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770" name="Line 26"/>
          <p:cNvSpPr>
            <a:spLocks noChangeShapeType="1"/>
          </p:cNvSpPr>
          <p:nvPr/>
        </p:nvSpPr>
        <p:spPr bwMode="auto">
          <a:xfrm flipV="1">
            <a:off x="1763713" y="5229225"/>
            <a:ext cx="1223962" cy="21590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smtClean="0">
              <a:solidFill>
                <a:srgbClr val="000000"/>
              </a:solidFill>
            </a:endParaRPr>
          </a:p>
        </p:txBody>
      </p:sp>
      <p:cxnSp>
        <p:nvCxnSpPr>
          <p:cNvPr id="31771" name="AutoShape 27"/>
          <p:cNvCxnSpPr>
            <a:cxnSpLocks noChangeShapeType="1"/>
            <a:stCxn id="31757" idx="5"/>
            <a:endCxn id="31749" idx="3"/>
          </p:cNvCxnSpPr>
          <p:nvPr/>
        </p:nvCxnSpPr>
        <p:spPr bwMode="auto">
          <a:xfrm rot="5400000" flipH="1" flipV="1">
            <a:off x="3693319" y="4882356"/>
            <a:ext cx="501650" cy="681038"/>
          </a:xfrm>
          <a:prstGeom prst="curvedConnector4">
            <a:avLst>
              <a:gd name="adj1" fmla="val -12662"/>
              <a:gd name="adj2" fmla="val 105361"/>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20644198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1751"/>
                                        </p:tgtEl>
                                        <p:attrNameLst>
                                          <p:attrName>style.visibility</p:attrName>
                                        </p:attrNameLst>
                                      </p:cBhvr>
                                      <p:to>
                                        <p:strVal val="visible"/>
                                      </p:to>
                                    </p:set>
                                    <p:animEffect transition="in" filter="fade">
                                      <p:cBhvr>
                                        <p:cTn id="7" dur="500"/>
                                        <p:tgtEl>
                                          <p:spTgt spid="317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1749"/>
                                        </p:tgtEl>
                                        <p:attrNameLst>
                                          <p:attrName>style.visibility</p:attrName>
                                        </p:attrNameLst>
                                      </p:cBhvr>
                                      <p:to>
                                        <p:strVal val="visible"/>
                                      </p:to>
                                    </p:set>
                                    <p:anim calcmode="lin" valueType="num">
                                      <p:cBhvr additive="base">
                                        <p:cTn id="12" dur="500" fill="hold"/>
                                        <p:tgtEl>
                                          <p:spTgt spid="31749"/>
                                        </p:tgtEl>
                                        <p:attrNameLst>
                                          <p:attrName>ppt_x</p:attrName>
                                        </p:attrNameLst>
                                      </p:cBhvr>
                                      <p:tavLst>
                                        <p:tav tm="0">
                                          <p:val>
                                            <p:strVal val="#ppt_x"/>
                                          </p:val>
                                        </p:tav>
                                        <p:tav tm="100000">
                                          <p:val>
                                            <p:strVal val="#ppt_x"/>
                                          </p:val>
                                        </p:tav>
                                      </p:tavLst>
                                    </p:anim>
                                    <p:anim calcmode="lin" valueType="num">
                                      <p:cBhvr additive="base">
                                        <p:cTn id="13"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1763"/>
                                        </p:tgtEl>
                                        <p:attrNameLst>
                                          <p:attrName>style.visibility</p:attrName>
                                        </p:attrNameLst>
                                      </p:cBhvr>
                                      <p:to>
                                        <p:strVal val="visible"/>
                                      </p:to>
                                    </p:set>
                                    <p:animEffect transition="in" filter="fade">
                                      <p:cBhvr>
                                        <p:cTn id="18" dur="500"/>
                                        <p:tgtEl>
                                          <p:spTgt spid="3176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1770"/>
                                        </p:tgtEl>
                                        <p:attrNameLst>
                                          <p:attrName>style.visibility</p:attrName>
                                        </p:attrNameLst>
                                      </p:cBhvr>
                                      <p:to>
                                        <p:strVal val="visible"/>
                                      </p:to>
                                    </p:set>
                                    <p:animEffect transition="in" filter="fade">
                                      <p:cBhvr>
                                        <p:cTn id="23" dur="500"/>
                                        <p:tgtEl>
                                          <p:spTgt spid="31770"/>
                                        </p:tgtEl>
                                      </p:cBhvr>
                                    </p:animEffect>
                                  </p:childTnLst>
                                </p:cTn>
                              </p:par>
                              <p:par>
                                <p:cTn id="24" presetID="10" presetClass="entr" presetSubtype="0" fill="hold" nodeType="withEffect">
                                  <p:stCondLst>
                                    <p:cond delay="0"/>
                                  </p:stCondLst>
                                  <p:childTnLst>
                                    <p:set>
                                      <p:cBhvr>
                                        <p:cTn id="25" dur="1" fill="hold">
                                          <p:stCondLst>
                                            <p:cond delay="0"/>
                                          </p:stCondLst>
                                        </p:cTn>
                                        <p:tgtEl>
                                          <p:spTgt spid="31767"/>
                                        </p:tgtEl>
                                        <p:attrNameLst>
                                          <p:attrName>style.visibility</p:attrName>
                                        </p:attrNameLst>
                                      </p:cBhvr>
                                      <p:to>
                                        <p:strVal val="visible"/>
                                      </p:to>
                                    </p:set>
                                    <p:animEffect transition="in" filter="fade">
                                      <p:cBhvr>
                                        <p:cTn id="26" dur="500"/>
                                        <p:tgtEl>
                                          <p:spTgt spid="3176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1771"/>
                                        </p:tgtEl>
                                        <p:attrNameLst>
                                          <p:attrName>style.visibility</p:attrName>
                                        </p:attrNameLst>
                                      </p:cBhvr>
                                      <p:to>
                                        <p:strVal val="visible"/>
                                      </p:to>
                                    </p:set>
                                    <p:animEffect transition="in" filter="fade">
                                      <p:cBhvr>
                                        <p:cTn id="31" dur="500"/>
                                        <p:tgtEl>
                                          <p:spTgt spid="3177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1756"/>
                                        </p:tgtEl>
                                        <p:attrNameLst>
                                          <p:attrName>style.visibility</p:attrName>
                                        </p:attrNameLst>
                                      </p:cBhvr>
                                      <p:to>
                                        <p:strVal val="visible"/>
                                      </p:to>
                                    </p:set>
                                    <p:animEffect transition="in" filter="fade">
                                      <p:cBhvr>
                                        <p:cTn id="36" dur="500"/>
                                        <p:tgtEl>
                                          <p:spTgt spid="3175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1757"/>
                                        </p:tgtEl>
                                        <p:attrNameLst>
                                          <p:attrName>style.visibility</p:attrName>
                                        </p:attrNameLst>
                                      </p:cBhvr>
                                      <p:to>
                                        <p:strVal val="visible"/>
                                      </p:to>
                                    </p:set>
                                    <p:animEffect transition="in" filter="fade">
                                      <p:cBhvr>
                                        <p:cTn id="39" dur="500"/>
                                        <p:tgtEl>
                                          <p:spTgt spid="3175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1750"/>
                                        </p:tgtEl>
                                        <p:attrNameLst>
                                          <p:attrName>style.visibility</p:attrName>
                                        </p:attrNameLst>
                                      </p:cBhvr>
                                      <p:to>
                                        <p:strVal val="visible"/>
                                      </p:to>
                                    </p:set>
                                    <p:animEffect transition="in" filter="fade">
                                      <p:cBhvr>
                                        <p:cTn id="44" dur="5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6" grpId="0" animBg="1"/>
      <p:bldP spid="31757" grpId="0" animBg="1"/>
      <p:bldP spid="3177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32" name="Rectangle 16"/>
          <p:cNvSpPr>
            <a:spLocks noGrp="1" noChangeArrowheads="1"/>
          </p:cNvSpPr>
          <p:nvPr>
            <p:ph type="body" idx="1"/>
          </p:nvPr>
        </p:nvSpPr>
        <p:spPr>
          <a:xfrm>
            <a:off x="684213" y="1844675"/>
            <a:ext cx="7813675" cy="3455988"/>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Tx/>
              <a:buNone/>
            </a:pPr>
            <a:r>
              <a:rPr lang="en-US" altLang="zh-CN" sz="2400" b="1" smtClean="0"/>
              <a:t>1</a:t>
            </a:r>
            <a:r>
              <a:rPr lang="zh-CN" altLang="en-US" sz="2400" b="1" smtClean="0"/>
              <a:t>．马路上的路灯看上去是排成一串串的，所以它们的连接方法是串联。          （   ）</a:t>
            </a:r>
          </a:p>
          <a:p>
            <a:pPr>
              <a:buFontTx/>
              <a:buNone/>
            </a:pPr>
            <a:r>
              <a:rPr lang="en-US" altLang="zh-CN" sz="2400" b="1" smtClean="0"/>
              <a:t>2</a:t>
            </a:r>
            <a:r>
              <a:rPr lang="zh-CN" altLang="en-US" sz="2400" b="1" smtClean="0"/>
              <a:t>．几个灯泡接入电路中，只要有一个灯泡不发光，则其他几个灯泡也一定不发光。（   ）</a:t>
            </a:r>
          </a:p>
          <a:p>
            <a:pPr>
              <a:buFontTx/>
              <a:buNone/>
            </a:pPr>
            <a:r>
              <a:rPr lang="en-US" altLang="zh-CN" sz="2400" b="1" smtClean="0"/>
              <a:t>3</a:t>
            </a:r>
            <a:r>
              <a:rPr lang="zh-CN" altLang="en-US" sz="2400" b="1" smtClean="0"/>
              <a:t>．在并联电路的干路上接一开关就能控制所有支路上用电器的工作情况。        （   ）</a:t>
            </a:r>
          </a:p>
          <a:p>
            <a:pPr>
              <a:buFontTx/>
              <a:buNone/>
            </a:pPr>
            <a:r>
              <a:rPr lang="en-US" altLang="zh-CN" sz="2400" b="1" smtClean="0"/>
              <a:t>4</a:t>
            </a:r>
            <a:r>
              <a:rPr lang="zh-CN" altLang="en-US" sz="2400" b="1" smtClean="0"/>
              <a:t>．小彩色灯泡接成一串，通电后发光，拿去一只灯泡其余均同时熄灭，这些灯泡是串联的。 （     ）</a:t>
            </a:r>
            <a:endParaRPr lang="zh-CN" altLang="en-US" sz="2400" b="1" smtClean="0">
              <a:solidFill>
                <a:srgbClr val="070605"/>
              </a:solidFill>
            </a:endParaRPr>
          </a:p>
        </p:txBody>
      </p:sp>
      <p:grpSp>
        <p:nvGrpSpPr>
          <p:cNvPr id="34833" name="Group 17"/>
          <p:cNvGrpSpPr>
            <a:grpSpLocks/>
          </p:cNvGrpSpPr>
          <p:nvPr/>
        </p:nvGrpSpPr>
        <p:grpSpPr bwMode="auto">
          <a:xfrm>
            <a:off x="4284663" y="2205038"/>
            <a:ext cx="357187" cy="454025"/>
            <a:chOff x="5136" y="672"/>
            <a:chExt cx="192" cy="240"/>
          </a:xfrm>
        </p:grpSpPr>
        <p:sp>
          <p:nvSpPr>
            <p:cNvPr id="34834" name="Line 18"/>
            <p:cNvSpPr>
              <a:spLocks noChangeShapeType="1"/>
            </p:cNvSpPr>
            <p:nvPr/>
          </p:nvSpPr>
          <p:spPr bwMode="auto">
            <a:xfrm>
              <a:off x="5136" y="720"/>
              <a:ext cx="192" cy="192"/>
            </a:xfrm>
            <a:prstGeom prst="line">
              <a:avLst/>
            </a:prstGeom>
            <a:noFill/>
            <a:ln w="2540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kumimoji="1" lang="zh-CN" altLang="en-US" sz="2400" smtClean="0">
                <a:solidFill>
                  <a:srgbClr val="000000"/>
                </a:solidFill>
              </a:endParaRPr>
            </a:p>
          </p:txBody>
        </p:sp>
        <p:sp>
          <p:nvSpPr>
            <p:cNvPr id="34835" name="Line 19"/>
            <p:cNvSpPr>
              <a:spLocks noChangeShapeType="1"/>
            </p:cNvSpPr>
            <p:nvPr/>
          </p:nvSpPr>
          <p:spPr bwMode="auto">
            <a:xfrm flipH="1">
              <a:off x="5136" y="672"/>
              <a:ext cx="192" cy="240"/>
            </a:xfrm>
            <a:prstGeom prst="line">
              <a:avLst/>
            </a:prstGeom>
            <a:noFill/>
            <a:ln w="2540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kumimoji="1" lang="zh-CN" altLang="en-US" sz="2400" smtClean="0">
                <a:solidFill>
                  <a:srgbClr val="000000"/>
                </a:solidFill>
              </a:endParaRPr>
            </a:p>
          </p:txBody>
        </p:sp>
      </p:grpSp>
      <p:grpSp>
        <p:nvGrpSpPr>
          <p:cNvPr id="34836" name="Group 20"/>
          <p:cNvGrpSpPr>
            <a:grpSpLocks/>
          </p:cNvGrpSpPr>
          <p:nvPr/>
        </p:nvGrpSpPr>
        <p:grpSpPr bwMode="auto">
          <a:xfrm>
            <a:off x="4427538" y="3860800"/>
            <a:ext cx="538162" cy="271463"/>
            <a:chOff x="4560" y="672"/>
            <a:chExt cx="288" cy="144"/>
          </a:xfrm>
        </p:grpSpPr>
        <p:sp>
          <p:nvSpPr>
            <p:cNvPr id="34837" name="Line 21"/>
            <p:cNvSpPr>
              <a:spLocks noChangeShapeType="1"/>
            </p:cNvSpPr>
            <p:nvPr/>
          </p:nvSpPr>
          <p:spPr bwMode="auto">
            <a:xfrm>
              <a:off x="4560" y="720"/>
              <a:ext cx="96" cy="96"/>
            </a:xfrm>
            <a:prstGeom prst="line">
              <a:avLst/>
            </a:prstGeom>
            <a:noFill/>
            <a:ln w="2540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kumimoji="1" lang="zh-CN" altLang="en-US" sz="2400" smtClean="0">
                <a:solidFill>
                  <a:srgbClr val="000000"/>
                </a:solidFill>
              </a:endParaRPr>
            </a:p>
          </p:txBody>
        </p:sp>
        <p:sp>
          <p:nvSpPr>
            <p:cNvPr id="34838" name="Line 22"/>
            <p:cNvSpPr>
              <a:spLocks noChangeShapeType="1"/>
            </p:cNvSpPr>
            <p:nvPr/>
          </p:nvSpPr>
          <p:spPr bwMode="auto">
            <a:xfrm flipH="1">
              <a:off x="4656" y="672"/>
              <a:ext cx="192" cy="144"/>
            </a:xfrm>
            <a:prstGeom prst="line">
              <a:avLst/>
            </a:prstGeom>
            <a:noFill/>
            <a:ln w="2540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kumimoji="1" lang="zh-CN" altLang="en-US" sz="2400" smtClean="0">
                <a:solidFill>
                  <a:srgbClr val="000000"/>
                </a:solidFill>
              </a:endParaRPr>
            </a:p>
          </p:txBody>
        </p:sp>
      </p:grpSp>
      <p:grpSp>
        <p:nvGrpSpPr>
          <p:cNvPr id="34839" name="Group 23"/>
          <p:cNvGrpSpPr>
            <a:grpSpLocks/>
          </p:cNvGrpSpPr>
          <p:nvPr/>
        </p:nvGrpSpPr>
        <p:grpSpPr bwMode="auto">
          <a:xfrm>
            <a:off x="6372225" y="4724400"/>
            <a:ext cx="538163" cy="271463"/>
            <a:chOff x="4560" y="672"/>
            <a:chExt cx="288" cy="144"/>
          </a:xfrm>
        </p:grpSpPr>
        <p:sp>
          <p:nvSpPr>
            <p:cNvPr id="34840" name="Line 24"/>
            <p:cNvSpPr>
              <a:spLocks noChangeShapeType="1"/>
            </p:cNvSpPr>
            <p:nvPr/>
          </p:nvSpPr>
          <p:spPr bwMode="auto">
            <a:xfrm>
              <a:off x="4560" y="720"/>
              <a:ext cx="96" cy="96"/>
            </a:xfrm>
            <a:prstGeom prst="line">
              <a:avLst/>
            </a:prstGeom>
            <a:noFill/>
            <a:ln w="2540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kumimoji="1" lang="zh-CN" altLang="en-US" sz="2400" smtClean="0">
                <a:solidFill>
                  <a:srgbClr val="000000"/>
                </a:solidFill>
              </a:endParaRPr>
            </a:p>
          </p:txBody>
        </p:sp>
        <p:sp>
          <p:nvSpPr>
            <p:cNvPr id="34841" name="Line 25"/>
            <p:cNvSpPr>
              <a:spLocks noChangeShapeType="1"/>
            </p:cNvSpPr>
            <p:nvPr/>
          </p:nvSpPr>
          <p:spPr bwMode="auto">
            <a:xfrm flipH="1">
              <a:off x="4656" y="672"/>
              <a:ext cx="192" cy="144"/>
            </a:xfrm>
            <a:prstGeom prst="line">
              <a:avLst/>
            </a:prstGeom>
            <a:noFill/>
            <a:ln w="2540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kumimoji="1" lang="zh-CN" altLang="en-US" sz="2400" smtClean="0">
                <a:solidFill>
                  <a:srgbClr val="000000"/>
                </a:solidFill>
              </a:endParaRPr>
            </a:p>
          </p:txBody>
        </p:sp>
      </p:grpSp>
      <p:grpSp>
        <p:nvGrpSpPr>
          <p:cNvPr id="34842" name="Group 26"/>
          <p:cNvGrpSpPr>
            <a:grpSpLocks/>
          </p:cNvGrpSpPr>
          <p:nvPr/>
        </p:nvGrpSpPr>
        <p:grpSpPr bwMode="auto">
          <a:xfrm>
            <a:off x="5076825" y="2997200"/>
            <a:ext cx="357188" cy="454025"/>
            <a:chOff x="5136" y="672"/>
            <a:chExt cx="192" cy="240"/>
          </a:xfrm>
        </p:grpSpPr>
        <p:sp>
          <p:nvSpPr>
            <p:cNvPr id="34843" name="Line 27"/>
            <p:cNvSpPr>
              <a:spLocks noChangeShapeType="1"/>
            </p:cNvSpPr>
            <p:nvPr/>
          </p:nvSpPr>
          <p:spPr bwMode="auto">
            <a:xfrm>
              <a:off x="5136" y="720"/>
              <a:ext cx="192" cy="192"/>
            </a:xfrm>
            <a:prstGeom prst="line">
              <a:avLst/>
            </a:prstGeom>
            <a:noFill/>
            <a:ln w="2540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kumimoji="1" lang="zh-CN" altLang="en-US" sz="2400" smtClean="0">
                <a:solidFill>
                  <a:srgbClr val="000000"/>
                </a:solidFill>
              </a:endParaRPr>
            </a:p>
          </p:txBody>
        </p:sp>
        <p:sp>
          <p:nvSpPr>
            <p:cNvPr id="34844" name="Line 28"/>
            <p:cNvSpPr>
              <a:spLocks noChangeShapeType="1"/>
            </p:cNvSpPr>
            <p:nvPr/>
          </p:nvSpPr>
          <p:spPr bwMode="auto">
            <a:xfrm flipH="1">
              <a:off x="5136" y="672"/>
              <a:ext cx="192" cy="240"/>
            </a:xfrm>
            <a:prstGeom prst="line">
              <a:avLst/>
            </a:prstGeom>
            <a:noFill/>
            <a:ln w="2540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kumimoji="1" lang="zh-CN" altLang="en-US" sz="2400" smtClean="0">
                <a:solidFill>
                  <a:srgbClr val="000000"/>
                </a:solidFill>
              </a:endParaRPr>
            </a:p>
          </p:txBody>
        </p:sp>
      </p:grpSp>
    </p:spTree>
    <p:extLst>
      <p:ext uri="{BB962C8B-B14F-4D97-AF65-F5344CB8AC3E}">
        <p14:creationId xmlns:p14="http://schemas.microsoft.com/office/powerpoint/2010/main" val="350717077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4833"/>
                                        </p:tgtEl>
                                        <p:attrNameLst>
                                          <p:attrName>style.visibility</p:attrName>
                                        </p:attrNameLst>
                                      </p:cBhvr>
                                      <p:to>
                                        <p:strVal val="visible"/>
                                      </p:to>
                                    </p:set>
                                    <p:animEffect transition="in" filter="fade">
                                      <p:cBhvr>
                                        <p:cTn id="7" dur="500"/>
                                        <p:tgtEl>
                                          <p:spTgt spid="348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4842"/>
                                        </p:tgtEl>
                                        <p:attrNameLst>
                                          <p:attrName>style.visibility</p:attrName>
                                        </p:attrNameLst>
                                      </p:cBhvr>
                                      <p:to>
                                        <p:strVal val="visible"/>
                                      </p:to>
                                    </p:set>
                                    <p:animEffect transition="in" filter="fade">
                                      <p:cBhvr>
                                        <p:cTn id="12" dur="500"/>
                                        <p:tgtEl>
                                          <p:spTgt spid="3484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4836"/>
                                        </p:tgtEl>
                                        <p:attrNameLst>
                                          <p:attrName>style.visibility</p:attrName>
                                        </p:attrNameLst>
                                      </p:cBhvr>
                                      <p:to>
                                        <p:strVal val="visible"/>
                                      </p:to>
                                    </p:set>
                                    <p:animEffect transition="in" filter="fade">
                                      <p:cBhvr>
                                        <p:cTn id="17" dur="500"/>
                                        <p:tgtEl>
                                          <p:spTgt spid="348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4839"/>
                                        </p:tgtEl>
                                        <p:attrNameLst>
                                          <p:attrName>style.visibility</p:attrName>
                                        </p:attrNameLst>
                                      </p:cBhvr>
                                      <p:to>
                                        <p:strVal val="visible"/>
                                      </p:to>
                                    </p:set>
                                    <p:animEffect transition="in" filter="fade">
                                      <p:cBhvr>
                                        <p:cTn id="22" dur="500"/>
                                        <p:tgtEl>
                                          <p:spTgt spid="348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6069" y="188640"/>
            <a:ext cx="3312368" cy="584775"/>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动手动脑学物理</a:t>
            </a:r>
            <a:endParaRPr lang="zh-CN" altLang="en-US" sz="3200" b="1" dirty="0">
              <a:latin typeface="黑体" panose="02010609060101010101" pitchFamily="49" charset="-122"/>
              <a:ea typeface="黑体" panose="02010609060101010101" pitchFamily="49" charset="-122"/>
            </a:endParaRPr>
          </a:p>
        </p:txBody>
      </p:sp>
      <p:pic>
        <p:nvPicPr>
          <p:cNvPr id="3073" name="Picture 1" descr="C:\Users\yanhj\AppData\Roaming\Tencent\Users\68788615\QQ\WinTemp\RichOle\79}EUVDH6Z0]FHRV_725BQ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638" y="836712"/>
            <a:ext cx="7500615" cy="122413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yanhj\AppData\Roaming\Tencent\Users\68788615\QQ\WinTemp\RichOle\NHWX5LYR3]84~00SJ4@209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248" y="3017368"/>
            <a:ext cx="4053023" cy="28803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436096" y="2848580"/>
            <a:ext cx="1512168" cy="584775"/>
          </a:xfrm>
          <a:prstGeom prst="rect">
            <a:avLst/>
          </a:prstGeom>
          <a:noFill/>
        </p:spPr>
        <p:txBody>
          <a:bodyPr wrap="square" rtlCol="0">
            <a:spAutoFit/>
          </a:bodyPr>
          <a:lstStyle/>
          <a:p>
            <a:r>
              <a:rPr lang="zh-CN" altLang="en-US" sz="3200" b="1" dirty="0" smtClean="0">
                <a:solidFill>
                  <a:srgbClr val="0000FF"/>
                </a:solidFill>
                <a:latin typeface="黑体" panose="02010609060101010101" pitchFamily="49" charset="-122"/>
                <a:ea typeface="黑体" panose="02010609060101010101" pitchFamily="49" charset="-122"/>
              </a:rPr>
              <a:t>电路图</a:t>
            </a:r>
            <a:endParaRPr lang="zh-CN" altLang="en-US" sz="3200" b="1" dirty="0">
              <a:solidFill>
                <a:srgbClr val="0000FF"/>
              </a:solidFill>
              <a:latin typeface="黑体" panose="02010609060101010101" pitchFamily="49" charset="-122"/>
              <a:ea typeface="黑体" panose="02010609060101010101" pitchFamily="49" charset="-122"/>
            </a:endParaRPr>
          </a:p>
        </p:txBody>
      </p:sp>
      <p:sp>
        <p:nvSpPr>
          <p:cNvPr id="6" name="矩形 5"/>
          <p:cNvSpPr/>
          <p:nvPr/>
        </p:nvSpPr>
        <p:spPr bwMode="auto">
          <a:xfrm>
            <a:off x="5136458" y="3645024"/>
            <a:ext cx="3612006" cy="2592288"/>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extLst>
      <p:ext uri="{BB962C8B-B14F-4D97-AF65-F5344CB8AC3E}">
        <p14:creationId xmlns:p14="http://schemas.microsoft.com/office/powerpoint/2010/main" val="1926040996"/>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6069" y="188640"/>
            <a:ext cx="3312368" cy="584775"/>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动手动脑学物理</a:t>
            </a:r>
            <a:endParaRPr lang="zh-CN" altLang="en-US" sz="3200" b="1" dirty="0">
              <a:latin typeface="黑体" panose="02010609060101010101" pitchFamily="49" charset="-122"/>
              <a:ea typeface="黑体" panose="02010609060101010101" pitchFamily="49" charset="-122"/>
            </a:endParaRPr>
          </a:p>
        </p:txBody>
      </p:sp>
      <p:pic>
        <p:nvPicPr>
          <p:cNvPr id="16385" name="Picture 1" descr="C:\Users\yanhj\AppData\Roaming\Tencent\Users\68788615\QQ\WinTemp\RichOle\IYS`$WDHVPQQVGCN]X5YRH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069" y="908720"/>
            <a:ext cx="6994951" cy="1944216"/>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descr="C:\Users\yanhj\AppData\Roaming\Tencent\Users\68788615\QQ\WinTemp\RichOle\0J1YWDGUELRM9$]@)MWC1B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140968"/>
            <a:ext cx="3168352" cy="2942041"/>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yanhj\AppData\Roaming\Tencent\Users\68788615\QQ\WinTemp\RichOle\_VERXEM%L4FHKSDT6}8A}}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8436" y="3145978"/>
            <a:ext cx="4596719" cy="2803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889410"/>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6069" y="188640"/>
            <a:ext cx="3312368" cy="584775"/>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动手动脑学物理</a:t>
            </a:r>
            <a:endParaRPr lang="zh-CN" altLang="en-US" sz="3200" b="1" dirty="0">
              <a:latin typeface="黑体" panose="02010609060101010101" pitchFamily="49" charset="-122"/>
              <a:ea typeface="黑体" panose="02010609060101010101" pitchFamily="49" charset="-122"/>
            </a:endParaRPr>
          </a:p>
        </p:txBody>
      </p:sp>
      <p:pic>
        <p:nvPicPr>
          <p:cNvPr id="17409" name="Picture 1" descr="C:\Users\yanhj\AppData\Roaming\Tencent\Users\68788615\QQ\WinTemp\RichOle\CD0LEW)FWPYIO9@0R}HNML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753907"/>
            <a:ext cx="8568952" cy="3788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889410"/>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6069" y="188640"/>
            <a:ext cx="3312368" cy="584775"/>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动手动脑学物理</a:t>
            </a:r>
            <a:endParaRPr lang="zh-CN" altLang="en-US" sz="3200" b="1" dirty="0">
              <a:latin typeface="黑体" panose="02010609060101010101" pitchFamily="49" charset="-122"/>
              <a:ea typeface="黑体" panose="02010609060101010101" pitchFamily="49" charset="-122"/>
            </a:endParaRPr>
          </a:p>
        </p:txBody>
      </p:sp>
      <p:pic>
        <p:nvPicPr>
          <p:cNvPr id="18433" name="Picture 1" descr="C:\Users\yanhj\AppData\Roaming\Tencent\Users\68788615\QQ\WinTemp\RichOle\@YXQD3YDK~Y]ZN5V1]CY_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773415"/>
            <a:ext cx="7923112" cy="36713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889410"/>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6069" y="188640"/>
            <a:ext cx="3312368" cy="584775"/>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动手动脑学物理</a:t>
            </a:r>
            <a:endParaRPr lang="zh-CN" altLang="en-US" sz="3200" b="1" dirty="0">
              <a:latin typeface="黑体" panose="02010609060101010101" pitchFamily="49" charset="-122"/>
              <a:ea typeface="黑体" panose="02010609060101010101" pitchFamily="49" charset="-122"/>
            </a:endParaRPr>
          </a:p>
        </p:txBody>
      </p:sp>
      <p:pic>
        <p:nvPicPr>
          <p:cNvPr id="19457" name="Picture 1" descr="C:\Users\yanhj\AppData\Roaming\Tencent\Users\68788615\QQ\WinTemp\RichOle\1LM9P_B9VO74NTB)HG$85O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590" y="773415"/>
            <a:ext cx="8892480" cy="3834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889410"/>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TextBox 8"/>
          <p:cNvSpPr txBox="1">
            <a:spLocks noChangeArrowheads="1"/>
          </p:cNvSpPr>
          <p:nvPr/>
        </p:nvSpPr>
        <p:spPr bwMode="auto">
          <a:xfrm>
            <a:off x="431800" y="1268413"/>
            <a:ext cx="8316913" cy="10577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fontAlgn="base" hangingPunct="1">
              <a:lnSpc>
                <a:spcPct val="120000"/>
              </a:lnSpc>
              <a:spcBef>
                <a:spcPct val="0"/>
              </a:spcBef>
              <a:spcAft>
                <a:spcPct val="0"/>
              </a:spcAft>
              <a:buFont typeface="Arial" charset="0"/>
              <a:buNone/>
            </a:pPr>
            <a:r>
              <a:rPr lang="zh-CN" altLang="en-US" sz="2800" b="1" dirty="0" smtClean="0">
                <a:solidFill>
                  <a:srgbClr val="000000"/>
                </a:solidFill>
                <a:latin typeface="Times New Roman" pitchFamily="18" charset="0"/>
              </a:rPr>
              <a:t>　　</a:t>
            </a:r>
            <a:r>
              <a:rPr lang="en-US" altLang="zh-CN" sz="2800" b="1" dirty="0" smtClean="0">
                <a:solidFill>
                  <a:srgbClr val="000000"/>
                </a:solidFill>
                <a:latin typeface="Times New Roman" pitchFamily="18" charset="0"/>
              </a:rPr>
              <a:t>6</a:t>
            </a:r>
            <a:r>
              <a:rPr lang="zh-CN" altLang="en-US" sz="2800" b="1" dirty="0" smtClean="0">
                <a:solidFill>
                  <a:srgbClr val="000000"/>
                </a:solidFill>
                <a:latin typeface="Times New Roman" pitchFamily="18" charset="0"/>
              </a:rPr>
              <a:t>．开关闭</a:t>
            </a:r>
            <a:r>
              <a:rPr lang="zh-CN" altLang="en-US" sz="2800" b="1" dirty="0" smtClean="0">
                <a:solidFill>
                  <a:srgbClr val="000000"/>
                </a:solidFill>
                <a:latin typeface="宋体" pitchFamily="2" charset="-122"/>
              </a:rPr>
              <a:t>合后，会出现什么情况？改一根线，使它成为并联电路。</a:t>
            </a:r>
          </a:p>
        </p:txBody>
      </p:sp>
      <p:grpSp>
        <p:nvGrpSpPr>
          <p:cNvPr id="53251" name="Group 3"/>
          <p:cNvGrpSpPr>
            <a:grpSpLocks/>
          </p:cNvGrpSpPr>
          <p:nvPr/>
        </p:nvGrpSpPr>
        <p:grpSpPr bwMode="auto">
          <a:xfrm>
            <a:off x="2376488" y="2889250"/>
            <a:ext cx="4967287" cy="3186113"/>
            <a:chOff x="0" y="0"/>
            <a:chExt cx="3129" cy="2007"/>
          </a:xfrm>
        </p:grpSpPr>
        <p:pic>
          <p:nvPicPr>
            <p:cNvPr id="53252" name="Picture 3" descr="H:\2\人教教参资源\九\图\铡刀开关.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2" y="0"/>
              <a:ext cx="962"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5" descr="H:\2\人教教参资源\九\图\小灯泡.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9" y="1066"/>
              <a:ext cx="1025" cy="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10" descr="H:\2\人教教参资源\九\图\电池组.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587" y="22"/>
              <a:ext cx="1329"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5" descr="H:\2\人教教参资源\九\图\小灯泡.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52"/>
              <a:ext cx="1025" cy="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6" name="未知"/>
            <p:cNvSpPr>
              <a:spLocks/>
            </p:cNvSpPr>
            <p:nvPr/>
          </p:nvSpPr>
          <p:spPr bwMode="auto">
            <a:xfrm>
              <a:off x="1043" y="197"/>
              <a:ext cx="680" cy="211"/>
            </a:xfrm>
            <a:custGeom>
              <a:avLst/>
              <a:gdLst>
                <a:gd name="T0" fmla="*/ 0 w 706"/>
                <a:gd name="T1" fmla="*/ 211 h 211"/>
                <a:gd name="T2" fmla="*/ 91 w 706"/>
                <a:gd name="T3" fmla="*/ 52 h 211"/>
                <a:gd name="T4" fmla="*/ 181 w 706"/>
                <a:gd name="T5" fmla="*/ 30 h 211"/>
                <a:gd name="T6" fmla="*/ 521 w 706"/>
                <a:gd name="T7" fmla="*/ 7 h 211"/>
                <a:gd name="T8" fmla="*/ 680 w 706"/>
                <a:gd name="T9" fmla="*/ 75 h 211"/>
                <a:gd name="T10" fmla="*/ 680 w 706"/>
                <a:gd name="T11" fmla="*/ 143 h 211"/>
              </a:gdLst>
              <a:ahLst/>
              <a:cxnLst>
                <a:cxn ang="0">
                  <a:pos x="T0" y="T1"/>
                </a:cxn>
                <a:cxn ang="0">
                  <a:pos x="T2" y="T3"/>
                </a:cxn>
                <a:cxn ang="0">
                  <a:pos x="T4" y="T5"/>
                </a:cxn>
                <a:cxn ang="0">
                  <a:pos x="T6" y="T7"/>
                </a:cxn>
                <a:cxn ang="0">
                  <a:pos x="T8" y="T9"/>
                </a:cxn>
                <a:cxn ang="0">
                  <a:pos x="T10" y="T11"/>
                </a:cxn>
              </a:cxnLst>
              <a:rect l="0" t="0" r="r" b="b"/>
              <a:pathLst>
                <a:path w="706" h="211">
                  <a:moveTo>
                    <a:pt x="0" y="211"/>
                  </a:moveTo>
                  <a:cubicBezTo>
                    <a:pt x="30" y="146"/>
                    <a:pt x="61" y="82"/>
                    <a:pt x="91" y="52"/>
                  </a:cubicBezTo>
                  <a:cubicBezTo>
                    <a:pt x="121" y="22"/>
                    <a:pt x="109" y="37"/>
                    <a:pt x="181" y="30"/>
                  </a:cubicBezTo>
                  <a:cubicBezTo>
                    <a:pt x="253" y="23"/>
                    <a:pt x="438" y="0"/>
                    <a:pt x="521" y="7"/>
                  </a:cubicBezTo>
                  <a:cubicBezTo>
                    <a:pt x="604" y="14"/>
                    <a:pt x="654" y="52"/>
                    <a:pt x="680" y="75"/>
                  </a:cubicBezTo>
                  <a:cubicBezTo>
                    <a:pt x="706" y="98"/>
                    <a:pt x="693" y="120"/>
                    <a:pt x="680" y="143"/>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3257" name="未知"/>
            <p:cNvSpPr>
              <a:spLocks/>
            </p:cNvSpPr>
            <p:nvPr/>
          </p:nvSpPr>
          <p:spPr bwMode="auto">
            <a:xfrm>
              <a:off x="2676" y="363"/>
              <a:ext cx="453" cy="1198"/>
            </a:xfrm>
            <a:custGeom>
              <a:avLst/>
              <a:gdLst>
                <a:gd name="T0" fmla="*/ 136 w 453"/>
                <a:gd name="T1" fmla="*/ 0 h 1198"/>
                <a:gd name="T2" fmla="*/ 181 w 453"/>
                <a:gd name="T3" fmla="*/ 90 h 1198"/>
                <a:gd name="T4" fmla="*/ 295 w 453"/>
                <a:gd name="T5" fmla="*/ 226 h 1198"/>
                <a:gd name="T6" fmla="*/ 453 w 453"/>
                <a:gd name="T7" fmla="*/ 657 h 1198"/>
                <a:gd name="T8" fmla="*/ 295 w 453"/>
                <a:gd name="T9" fmla="*/ 1111 h 1198"/>
                <a:gd name="T10" fmla="*/ 0 w 453"/>
                <a:gd name="T11" fmla="*/ 1179 h 1198"/>
              </a:gdLst>
              <a:ahLst/>
              <a:cxnLst>
                <a:cxn ang="0">
                  <a:pos x="T0" y="T1"/>
                </a:cxn>
                <a:cxn ang="0">
                  <a:pos x="T2" y="T3"/>
                </a:cxn>
                <a:cxn ang="0">
                  <a:pos x="T4" y="T5"/>
                </a:cxn>
                <a:cxn ang="0">
                  <a:pos x="T6" y="T7"/>
                </a:cxn>
                <a:cxn ang="0">
                  <a:pos x="T8" y="T9"/>
                </a:cxn>
                <a:cxn ang="0">
                  <a:pos x="T10" y="T11"/>
                </a:cxn>
              </a:cxnLst>
              <a:rect l="0" t="0" r="r" b="b"/>
              <a:pathLst>
                <a:path w="453" h="1198">
                  <a:moveTo>
                    <a:pt x="136" y="0"/>
                  </a:moveTo>
                  <a:cubicBezTo>
                    <a:pt x="145" y="26"/>
                    <a:pt x="155" y="52"/>
                    <a:pt x="181" y="90"/>
                  </a:cubicBezTo>
                  <a:cubicBezTo>
                    <a:pt x="207" y="128"/>
                    <a:pt x="250" y="132"/>
                    <a:pt x="295" y="226"/>
                  </a:cubicBezTo>
                  <a:cubicBezTo>
                    <a:pt x="340" y="320"/>
                    <a:pt x="453" y="510"/>
                    <a:pt x="453" y="657"/>
                  </a:cubicBezTo>
                  <a:cubicBezTo>
                    <a:pt x="453" y="804"/>
                    <a:pt x="371" y="1024"/>
                    <a:pt x="295" y="1111"/>
                  </a:cubicBezTo>
                  <a:cubicBezTo>
                    <a:pt x="219" y="1198"/>
                    <a:pt x="109" y="1188"/>
                    <a:pt x="0" y="1179"/>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3258" name="未知"/>
            <p:cNvSpPr>
              <a:spLocks/>
            </p:cNvSpPr>
            <p:nvPr/>
          </p:nvSpPr>
          <p:spPr bwMode="auto">
            <a:xfrm>
              <a:off x="839" y="1425"/>
              <a:ext cx="1156" cy="181"/>
            </a:xfrm>
            <a:custGeom>
              <a:avLst/>
              <a:gdLst>
                <a:gd name="T0" fmla="*/ 1156 w 1156"/>
                <a:gd name="T1" fmla="*/ 140 h 181"/>
                <a:gd name="T2" fmla="*/ 771 w 1156"/>
                <a:gd name="T3" fmla="*/ 162 h 181"/>
                <a:gd name="T4" fmla="*/ 226 w 1156"/>
                <a:gd name="T5" fmla="*/ 26 h 181"/>
                <a:gd name="T6" fmla="*/ 0 w 1156"/>
                <a:gd name="T7" fmla="*/ 4 h 181"/>
              </a:gdLst>
              <a:ahLst/>
              <a:cxnLst>
                <a:cxn ang="0">
                  <a:pos x="T0" y="T1"/>
                </a:cxn>
                <a:cxn ang="0">
                  <a:pos x="T2" y="T3"/>
                </a:cxn>
                <a:cxn ang="0">
                  <a:pos x="T4" y="T5"/>
                </a:cxn>
                <a:cxn ang="0">
                  <a:pos x="T6" y="T7"/>
                </a:cxn>
              </a:cxnLst>
              <a:rect l="0" t="0" r="r" b="b"/>
              <a:pathLst>
                <a:path w="1156" h="181">
                  <a:moveTo>
                    <a:pt x="1156" y="140"/>
                  </a:moveTo>
                  <a:cubicBezTo>
                    <a:pt x="1041" y="160"/>
                    <a:pt x="926" y="181"/>
                    <a:pt x="771" y="162"/>
                  </a:cubicBezTo>
                  <a:cubicBezTo>
                    <a:pt x="616" y="143"/>
                    <a:pt x="354" y="52"/>
                    <a:pt x="226" y="26"/>
                  </a:cubicBezTo>
                  <a:cubicBezTo>
                    <a:pt x="98" y="0"/>
                    <a:pt x="49" y="2"/>
                    <a:pt x="0" y="4"/>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3259" name="未知"/>
            <p:cNvSpPr>
              <a:spLocks/>
            </p:cNvSpPr>
            <p:nvPr/>
          </p:nvSpPr>
          <p:spPr bwMode="auto">
            <a:xfrm>
              <a:off x="90" y="1429"/>
              <a:ext cx="2816" cy="578"/>
            </a:xfrm>
            <a:custGeom>
              <a:avLst/>
              <a:gdLst>
                <a:gd name="T0" fmla="*/ 2608 w 2816"/>
                <a:gd name="T1" fmla="*/ 113 h 578"/>
                <a:gd name="T2" fmla="*/ 2699 w 2816"/>
                <a:gd name="T3" fmla="*/ 272 h 578"/>
                <a:gd name="T4" fmla="*/ 2608 w 2816"/>
                <a:gd name="T5" fmla="*/ 521 h 578"/>
                <a:gd name="T6" fmla="*/ 1452 w 2816"/>
                <a:gd name="T7" fmla="*/ 567 h 578"/>
                <a:gd name="T8" fmla="*/ 227 w 2816"/>
                <a:gd name="T9" fmla="*/ 453 h 578"/>
                <a:gd name="T10" fmla="*/ 91 w 2816"/>
                <a:gd name="T11" fmla="*/ 0 h 578"/>
              </a:gdLst>
              <a:ahLst/>
              <a:cxnLst>
                <a:cxn ang="0">
                  <a:pos x="T0" y="T1"/>
                </a:cxn>
                <a:cxn ang="0">
                  <a:pos x="T2" y="T3"/>
                </a:cxn>
                <a:cxn ang="0">
                  <a:pos x="T4" y="T5"/>
                </a:cxn>
                <a:cxn ang="0">
                  <a:pos x="T6" y="T7"/>
                </a:cxn>
                <a:cxn ang="0">
                  <a:pos x="T8" y="T9"/>
                </a:cxn>
                <a:cxn ang="0">
                  <a:pos x="T10" y="T11"/>
                </a:cxn>
              </a:cxnLst>
              <a:rect l="0" t="0" r="r" b="b"/>
              <a:pathLst>
                <a:path w="2816" h="578">
                  <a:moveTo>
                    <a:pt x="2608" y="113"/>
                  </a:moveTo>
                  <a:cubicBezTo>
                    <a:pt x="2653" y="158"/>
                    <a:pt x="2699" y="204"/>
                    <a:pt x="2699" y="272"/>
                  </a:cubicBezTo>
                  <a:cubicBezTo>
                    <a:pt x="2699" y="340"/>
                    <a:pt x="2816" y="472"/>
                    <a:pt x="2608" y="521"/>
                  </a:cubicBezTo>
                  <a:cubicBezTo>
                    <a:pt x="2400" y="570"/>
                    <a:pt x="1849" y="578"/>
                    <a:pt x="1452" y="567"/>
                  </a:cubicBezTo>
                  <a:cubicBezTo>
                    <a:pt x="1055" y="556"/>
                    <a:pt x="454" y="547"/>
                    <a:pt x="227" y="453"/>
                  </a:cubicBezTo>
                  <a:cubicBezTo>
                    <a:pt x="0" y="359"/>
                    <a:pt x="45" y="179"/>
                    <a:pt x="91"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grpSp>
      <p:sp>
        <p:nvSpPr>
          <p:cNvPr id="53260" name="未知"/>
          <p:cNvSpPr>
            <a:spLocks/>
          </p:cNvSpPr>
          <p:nvPr/>
        </p:nvSpPr>
        <p:spPr bwMode="auto">
          <a:xfrm>
            <a:off x="2352675" y="3573463"/>
            <a:ext cx="788988" cy="1590675"/>
          </a:xfrm>
          <a:custGeom>
            <a:avLst/>
            <a:gdLst>
              <a:gd name="T0" fmla="*/ 205 w 497"/>
              <a:gd name="T1" fmla="*/ 1002 h 1002"/>
              <a:gd name="T2" fmla="*/ 55 w 497"/>
              <a:gd name="T3" fmla="*/ 880 h 1002"/>
              <a:gd name="T4" fmla="*/ 28 w 497"/>
              <a:gd name="T5" fmla="*/ 405 h 1002"/>
              <a:gd name="T6" fmla="*/ 225 w 497"/>
              <a:gd name="T7" fmla="*/ 90 h 1002"/>
              <a:gd name="T8" fmla="*/ 497 w 497"/>
              <a:gd name="T9" fmla="*/ 0 h 1002"/>
            </a:gdLst>
            <a:ahLst/>
            <a:cxnLst>
              <a:cxn ang="0">
                <a:pos x="T0" y="T1"/>
              </a:cxn>
              <a:cxn ang="0">
                <a:pos x="T2" y="T3"/>
              </a:cxn>
              <a:cxn ang="0">
                <a:pos x="T4" y="T5"/>
              </a:cxn>
              <a:cxn ang="0">
                <a:pos x="T6" y="T7"/>
              </a:cxn>
              <a:cxn ang="0">
                <a:pos x="T8" y="T9"/>
              </a:cxn>
            </a:cxnLst>
            <a:rect l="0" t="0" r="r" b="b"/>
            <a:pathLst>
              <a:path w="497" h="1002">
                <a:moveTo>
                  <a:pt x="205" y="1002"/>
                </a:moveTo>
                <a:cubicBezTo>
                  <a:pt x="181" y="982"/>
                  <a:pt x="84" y="979"/>
                  <a:pt x="55" y="880"/>
                </a:cubicBezTo>
                <a:cubicBezTo>
                  <a:pt x="26" y="781"/>
                  <a:pt x="0" y="537"/>
                  <a:pt x="28" y="405"/>
                </a:cubicBezTo>
                <a:cubicBezTo>
                  <a:pt x="56" y="273"/>
                  <a:pt x="147" y="157"/>
                  <a:pt x="225" y="90"/>
                </a:cubicBezTo>
                <a:cubicBezTo>
                  <a:pt x="303" y="23"/>
                  <a:pt x="448" y="15"/>
                  <a:pt x="49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3261" name="未知"/>
          <p:cNvSpPr>
            <a:spLocks/>
          </p:cNvSpPr>
          <p:nvPr/>
        </p:nvSpPr>
        <p:spPr bwMode="auto">
          <a:xfrm>
            <a:off x="2843213" y="3573463"/>
            <a:ext cx="1231900" cy="1584325"/>
          </a:xfrm>
          <a:custGeom>
            <a:avLst/>
            <a:gdLst>
              <a:gd name="T0" fmla="*/ 212 w 776"/>
              <a:gd name="T1" fmla="*/ 0 h 998"/>
              <a:gd name="T2" fmla="*/ 76 w 776"/>
              <a:gd name="T3" fmla="*/ 385 h 998"/>
              <a:gd name="T4" fmla="*/ 666 w 776"/>
              <a:gd name="T5" fmla="*/ 635 h 998"/>
              <a:gd name="T6" fmla="*/ 734 w 776"/>
              <a:gd name="T7" fmla="*/ 862 h 998"/>
              <a:gd name="T8" fmla="*/ 530 w 776"/>
              <a:gd name="T9" fmla="*/ 998 h 998"/>
            </a:gdLst>
            <a:ahLst/>
            <a:cxnLst>
              <a:cxn ang="0">
                <a:pos x="T0" y="T1"/>
              </a:cxn>
              <a:cxn ang="0">
                <a:pos x="T2" y="T3"/>
              </a:cxn>
              <a:cxn ang="0">
                <a:pos x="T4" y="T5"/>
              </a:cxn>
              <a:cxn ang="0">
                <a:pos x="T6" y="T7"/>
              </a:cxn>
              <a:cxn ang="0">
                <a:pos x="T8" y="T9"/>
              </a:cxn>
            </a:cxnLst>
            <a:rect l="0" t="0" r="r" b="b"/>
            <a:pathLst>
              <a:path w="776" h="998">
                <a:moveTo>
                  <a:pt x="212" y="0"/>
                </a:moveTo>
                <a:cubicBezTo>
                  <a:pt x="106" y="139"/>
                  <a:pt x="0" y="279"/>
                  <a:pt x="76" y="385"/>
                </a:cubicBezTo>
                <a:cubicBezTo>
                  <a:pt x="152" y="491"/>
                  <a:pt x="556" y="556"/>
                  <a:pt x="666" y="635"/>
                </a:cubicBezTo>
                <a:cubicBezTo>
                  <a:pt x="776" y="714"/>
                  <a:pt x="757" y="801"/>
                  <a:pt x="734" y="862"/>
                </a:cubicBezTo>
                <a:cubicBezTo>
                  <a:pt x="711" y="923"/>
                  <a:pt x="620" y="960"/>
                  <a:pt x="530" y="998"/>
                </a:cubicBezTo>
              </a:path>
            </a:pathLst>
          </a:custGeom>
          <a:noFill/>
          <a:ln w="28575" cmpd="sng">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Tree>
    <p:extLst>
      <p:ext uri="{BB962C8B-B14F-4D97-AF65-F5344CB8AC3E}">
        <p14:creationId xmlns:p14="http://schemas.microsoft.com/office/powerpoint/2010/main" val="42774750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6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32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0" grpId="0" animBg="1"/>
      <p:bldP spid="53261"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4393" name="Group 121"/>
          <p:cNvGraphicFramePr>
            <a:graphicFrameLocks noGrp="1"/>
          </p:cNvGraphicFramePr>
          <p:nvPr/>
        </p:nvGraphicFramePr>
        <p:xfrm>
          <a:off x="287338" y="1989138"/>
          <a:ext cx="8569325" cy="4171951"/>
        </p:xfrm>
        <a:graphic>
          <a:graphicData uri="http://schemas.openxmlformats.org/drawingml/2006/table">
            <a:tbl>
              <a:tblPr/>
              <a:tblGrid>
                <a:gridCol w="2016125"/>
                <a:gridCol w="1692275"/>
                <a:gridCol w="1836737"/>
                <a:gridCol w="3024188"/>
              </a:tblGrid>
              <a:tr h="865188">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连接方式</a:t>
                      </a:r>
                    </a:p>
                  </a:txBody>
                  <a:tcPr anchor="ctr" horzOverflow="overflow">
                    <a:lnL w="28575"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rgbClr val="000000"/>
                          </a:solidFill>
                          <a:effectLst/>
                          <a:latin typeface="Times New Roman" pitchFamily="18" charset="0"/>
                          <a:ea typeface="宋体" pitchFamily="2" charset="-122"/>
                        </a:rPr>
                        <a:t>电流路径</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rgbClr val="000000"/>
                          </a:solidFill>
                          <a:effectLst/>
                          <a:latin typeface="Times New Roman" pitchFamily="18" charset="0"/>
                          <a:ea typeface="宋体" pitchFamily="2" charset="-122"/>
                        </a:rPr>
                        <a:t>工作特点</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rgbClr val="000000"/>
                          </a:solidFill>
                          <a:effectLst/>
                          <a:latin typeface="Times New Roman" pitchFamily="18" charset="0"/>
                          <a:ea typeface="宋体" pitchFamily="2" charset="-122"/>
                        </a:rPr>
                        <a:t>开关控制</a:t>
                      </a:r>
                    </a:p>
                  </a:txBody>
                  <a:tcPr anchor="ctr" horzOverflow="overflow">
                    <a:lnL w="12700"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1547813">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28575"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1758950">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zh-CN" altLang="en-US" sz="2800" b="1" i="0" u="none" strike="noStrike" cap="none" normalizeH="0" baseline="0" smtClean="0">
                        <a:ln>
                          <a:noFill/>
                        </a:ln>
                        <a:solidFill>
                          <a:srgbClr val="993300"/>
                        </a:solidFill>
                        <a:effectLst/>
                        <a:latin typeface="Times New Roman" pitchFamily="18" charset="0"/>
                        <a:ea typeface="宋体" pitchFamily="2" charset="-122"/>
                      </a:endParaRPr>
                    </a:p>
                  </a:txBody>
                  <a:tcPr anchor="ctr" horzOverflow="overflow">
                    <a:lnL w="28575"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alibri" pitchFamily="34" charset="0"/>
                          <a:ea typeface="宋体" pitchFamily="2" charset="-122"/>
                        </a:defRPr>
                      </a:lvl1pPr>
                      <a:lvl2pPr eaLnBrk="0" hangingPunct="0">
                        <a:spcBef>
                          <a:spcPct val="20000"/>
                        </a:spcBef>
                        <a:defRPr sz="2400">
                          <a:solidFill>
                            <a:schemeClr val="tx1"/>
                          </a:solidFill>
                          <a:latin typeface="Calibri" pitchFamily="34" charset="0"/>
                          <a:ea typeface="宋体" pitchFamily="2" charset="-122"/>
                        </a:defRPr>
                      </a:lvl2pPr>
                      <a:lvl3pPr eaLnBrk="0" hangingPunct="0">
                        <a:spcBef>
                          <a:spcPct val="20000"/>
                        </a:spcBef>
                        <a:defRPr sz="2000">
                          <a:solidFill>
                            <a:schemeClr val="tx1"/>
                          </a:solidFill>
                          <a:latin typeface="Calibri" pitchFamily="34" charset="0"/>
                          <a:ea typeface="宋体" pitchFamily="2" charset="-122"/>
                        </a:defRPr>
                      </a:lvl3pPr>
                      <a:lvl4pPr eaLnBrk="0" hangingPunct="0">
                        <a:spcBef>
                          <a:spcPct val="20000"/>
                        </a:spcBef>
                        <a:defRPr>
                          <a:solidFill>
                            <a:schemeClr val="tx1"/>
                          </a:solidFill>
                          <a:latin typeface="Calibri" pitchFamily="34" charset="0"/>
                          <a:ea typeface="宋体" pitchFamily="2" charset="-122"/>
                        </a:defRPr>
                      </a:lvl4pPr>
                      <a:lvl5pPr eaLnBrk="0" hangingPunct="0">
                        <a:spcBef>
                          <a:spcPct val="20000"/>
                        </a:spcBef>
                        <a:defRPr>
                          <a:solidFill>
                            <a:schemeClr val="tx1"/>
                          </a:solidFill>
                          <a:latin typeface="Calibri" pitchFamily="34" charset="0"/>
                          <a:ea typeface="宋体" pitchFamily="2" charset="-122"/>
                        </a:defRPr>
                      </a:lvl5pPr>
                      <a:lvl6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6pPr>
                      <a:lvl7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7pPr>
                      <a:lvl8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8pPr>
                      <a:lvl9pPr eaLnBrk="0" fontAlgn="base" hangingPunct="0">
                        <a:spcBef>
                          <a:spcPct val="20000"/>
                        </a:spcBef>
                        <a:spcAft>
                          <a:spcPct val="0"/>
                        </a:spcAft>
                        <a:buFont typeface="Arial" charset="0"/>
                        <a:defRPr>
                          <a:solidFill>
                            <a:schemeClr val="tx1"/>
                          </a:solidFill>
                          <a:latin typeface="Calibri" pitchFamily="34" charset="0"/>
                          <a:ea typeface="宋体" pitchFamily="2" charset="-122"/>
                        </a:defRPr>
                      </a:lvl9p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12700"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a:noFill/>
                    </a:lnTlToBr>
                    <a:lnBlToTr>
                      <a:noFill/>
                    </a:lnBlToTr>
                    <a:noFill/>
                  </a:tcPr>
                </a:tc>
              </a:tr>
            </a:tbl>
          </a:graphicData>
        </a:graphic>
      </p:graphicFrame>
      <p:sp>
        <p:nvSpPr>
          <p:cNvPr id="54296" name="Rectangle 24"/>
          <p:cNvSpPr>
            <a:spLocks noChangeArrowheads="1"/>
          </p:cNvSpPr>
          <p:nvPr/>
        </p:nvSpPr>
        <p:spPr bwMode="auto">
          <a:xfrm>
            <a:off x="2592388" y="3321050"/>
            <a:ext cx="1152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charset="0"/>
              <a:buNone/>
            </a:pPr>
            <a:r>
              <a:rPr lang="en-US" altLang="zh-CN" sz="2800" b="1" smtClean="0">
                <a:solidFill>
                  <a:srgbClr val="0066CC"/>
                </a:solidFill>
                <a:latin typeface="Times New Roman" pitchFamily="18" charset="0"/>
              </a:rPr>
              <a:t>1</a:t>
            </a:r>
            <a:r>
              <a:rPr lang="zh-CN" altLang="en-US" sz="2800" b="1" smtClean="0">
                <a:solidFill>
                  <a:srgbClr val="0066CC"/>
                </a:solidFill>
                <a:latin typeface="Times New Roman" pitchFamily="18" charset="0"/>
              </a:rPr>
              <a:t>个</a:t>
            </a:r>
          </a:p>
        </p:txBody>
      </p:sp>
      <p:sp>
        <p:nvSpPr>
          <p:cNvPr id="54297" name="Rectangle 25"/>
          <p:cNvSpPr>
            <a:spLocks noChangeArrowheads="1"/>
          </p:cNvSpPr>
          <p:nvPr/>
        </p:nvSpPr>
        <p:spPr bwMode="auto">
          <a:xfrm>
            <a:off x="3995738" y="4616450"/>
            <a:ext cx="1728787"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charset="0"/>
              <a:buNone/>
            </a:pPr>
            <a:r>
              <a:rPr lang="zh-CN" altLang="en-US" sz="2800" b="1" smtClean="0">
                <a:solidFill>
                  <a:srgbClr val="CC0000"/>
                </a:solidFill>
                <a:latin typeface="Times New Roman" pitchFamily="18" charset="0"/>
              </a:rPr>
              <a:t>用电器独立工作互不影响</a:t>
            </a:r>
          </a:p>
        </p:txBody>
      </p:sp>
      <p:sp>
        <p:nvSpPr>
          <p:cNvPr id="54298" name="Rectangle 26"/>
          <p:cNvSpPr>
            <a:spLocks noChangeArrowheads="1"/>
          </p:cNvSpPr>
          <p:nvPr/>
        </p:nvSpPr>
        <p:spPr bwMode="auto">
          <a:xfrm>
            <a:off x="5905500" y="3059113"/>
            <a:ext cx="273526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charset="0"/>
              <a:buNone/>
            </a:pPr>
            <a:r>
              <a:rPr lang="zh-CN" altLang="en-US" sz="2800" b="1" smtClean="0">
                <a:solidFill>
                  <a:srgbClr val="0066CC"/>
                </a:solidFill>
                <a:latin typeface="Times New Roman" pitchFamily="18" charset="0"/>
              </a:rPr>
              <a:t>开关控制整个电路，与位置无关</a:t>
            </a:r>
          </a:p>
        </p:txBody>
      </p:sp>
      <p:sp>
        <p:nvSpPr>
          <p:cNvPr id="54299" name="Rectangle 27"/>
          <p:cNvSpPr>
            <a:spLocks noChangeArrowheads="1"/>
          </p:cNvSpPr>
          <p:nvPr/>
        </p:nvSpPr>
        <p:spPr bwMode="auto">
          <a:xfrm>
            <a:off x="2411413" y="4905375"/>
            <a:ext cx="12969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charset="0"/>
              <a:buNone/>
            </a:pPr>
            <a:r>
              <a:rPr lang="zh-CN" altLang="en-US" sz="2800" b="1" smtClean="0">
                <a:solidFill>
                  <a:srgbClr val="CC0000"/>
                </a:solidFill>
                <a:latin typeface="Times New Roman" pitchFamily="18" charset="0"/>
              </a:rPr>
              <a:t>多个</a:t>
            </a:r>
          </a:p>
        </p:txBody>
      </p:sp>
      <p:sp>
        <p:nvSpPr>
          <p:cNvPr id="54300" name="Rectangle 28"/>
          <p:cNvSpPr>
            <a:spLocks noChangeArrowheads="1"/>
          </p:cNvSpPr>
          <p:nvPr/>
        </p:nvSpPr>
        <p:spPr bwMode="auto">
          <a:xfrm>
            <a:off x="3957638" y="2960688"/>
            <a:ext cx="1730375"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charset="0"/>
              <a:buNone/>
            </a:pPr>
            <a:r>
              <a:rPr lang="zh-CN" altLang="en-US" sz="2800" b="1" smtClean="0">
                <a:solidFill>
                  <a:srgbClr val="0066CC"/>
                </a:solidFill>
                <a:latin typeface="Times New Roman" pitchFamily="18" charset="0"/>
              </a:rPr>
              <a:t>用电器同时工作相互影响</a:t>
            </a:r>
          </a:p>
        </p:txBody>
      </p:sp>
      <p:sp>
        <p:nvSpPr>
          <p:cNvPr id="54301" name="Rectangle 29"/>
          <p:cNvSpPr>
            <a:spLocks noChangeArrowheads="1"/>
          </p:cNvSpPr>
          <p:nvPr/>
        </p:nvSpPr>
        <p:spPr bwMode="auto">
          <a:xfrm>
            <a:off x="5903913" y="4581525"/>
            <a:ext cx="2916237"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charset="0"/>
              <a:buNone/>
            </a:pPr>
            <a:r>
              <a:rPr lang="zh-CN" altLang="en-US" sz="2800" b="1" smtClean="0">
                <a:solidFill>
                  <a:srgbClr val="CC0000"/>
                </a:solidFill>
                <a:latin typeface="Times New Roman" pitchFamily="18" charset="0"/>
              </a:rPr>
              <a:t>干路开关控制整个电路，支路开关控制所在支路</a:t>
            </a:r>
          </a:p>
        </p:txBody>
      </p:sp>
      <p:sp>
        <p:nvSpPr>
          <p:cNvPr id="54303" name="Rectangle 31"/>
          <p:cNvSpPr>
            <a:spLocks noChangeArrowheads="1"/>
          </p:cNvSpPr>
          <p:nvPr/>
        </p:nvSpPr>
        <p:spPr bwMode="auto">
          <a:xfrm>
            <a:off x="2700338" y="1268413"/>
            <a:ext cx="33988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buFont typeface="Arial" charset="0"/>
              <a:buNone/>
            </a:pPr>
            <a:r>
              <a:rPr lang="zh-CN" altLang="en-US" sz="2800" b="1" smtClean="0">
                <a:solidFill>
                  <a:srgbClr val="CC0000"/>
                </a:solidFill>
                <a:latin typeface="宋体" pitchFamily="2" charset="-122"/>
              </a:rPr>
              <a:t>串联电路和并联电路</a:t>
            </a:r>
          </a:p>
        </p:txBody>
      </p:sp>
      <p:grpSp>
        <p:nvGrpSpPr>
          <p:cNvPr id="54304" name="Group 32"/>
          <p:cNvGrpSpPr>
            <a:grpSpLocks/>
          </p:cNvGrpSpPr>
          <p:nvPr/>
        </p:nvGrpSpPr>
        <p:grpSpPr bwMode="auto">
          <a:xfrm>
            <a:off x="503238" y="2960688"/>
            <a:ext cx="1554162" cy="1303337"/>
            <a:chOff x="0" y="0"/>
            <a:chExt cx="1009" cy="868"/>
          </a:xfrm>
        </p:grpSpPr>
        <p:sp>
          <p:nvSpPr>
            <p:cNvPr id="54305" name="Rectangle 33"/>
            <p:cNvSpPr>
              <a:spLocks noChangeArrowheads="1"/>
            </p:cNvSpPr>
            <p:nvPr/>
          </p:nvSpPr>
          <p:spPr bwMode="auto">
            <a:xfrm>
              <a:off x="0" y="116"/>
              <a:ext cx="986" cy="453"/>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8100" dir="2700000" algn="ctr" rotWithShape="0">
                      <a:srgbClr val="000000">
                        <a:alpha val="34999"/>
                      </a:srgbClr>
                    </a:outerShdw>
                  </a:effectLst>
                </a14:hiddenEffects>
              </a:ext>
            </a:extLst>
          </p:spPr>
          <p:txBody>
            <a:bodyPr wrap="none" anchor="ct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grpSp>
          <p:nvGrpSpPr>
            <p:cNvPr id="54306" name="Group 34"/>
            <p:cNvGrpSpPr>
              <a:grpSpLocks/>
            </p:cNvGrpSpPr>
            <p:nvPr/>
          </p:nvGrpSpPr>
          <p:grpSpPr bwMode="auto">
            <a:xfrm>
              <a:off x="677" y="0"/>
              <a:ext cx="48" cy="221"/>
              <a:chOff x="0" y="0"/>
              <a:chExt cx="91" cy="476"/>
            </a:xfrm>
          </p:grpSpPr>
          <p:sp>
            <p:nvSpPr>
              <p:cNvPr id="54307" name="Rectangle 35"/>
              <p:cNvSpPr>
                <a:spLocks noChangeArrowheads="1"/>
              </p:cNvSpPr>
              <p:nvPr/>
            </p:nvSpPr>
            <p:spPr bwMode="auto">
              <a:xfrm>
                <a:off x="0" y="174"/>
                <a:ext cx="85" cy="126"/>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100" dir="2700000" algn="ctr" rotWithShape="0">
                        <a:srgbClr val="000000">
                          <a:alpha val="34999"/>
                        </a:srgbClr>
                      </a:outerShdw>
                    </a:effectLst>
                  </a14:hiddenEffects>
                </a:ext>
              </a:extLst>
            </p:spPr>
            <p:txBody>
              <a:bodyPr wrap="none" anchor="ct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4308" name="Line 32"/>
              <p:cNvSpPr>
                <a:spLocks noChangeShapeType="1"/>
              </p:cNvSpPr>
              <p:nvPr/>
            </p:nvSpPr>
            <p:spPr bwMode="auto">
              <a:xfrm>
                <a:off x="0" y="0"/>
                <a:ext cx="0" cy="47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4309" name="Line 33"/>
              <p:cNvSpPr>
                <a:spLocks noChangeShapeType="1"/>
              </p:cNvSpPr>
              <p:nvPr/>
            </p:nvSpPr>
            <p:spPr bwMode="auto">
              <a:xfrm>
                <a:off x="91" y="105"/>
                <a:ext cx="0" cy="25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grpSp>
        <p:grpSp>
          <p:nvGrpSpPr>
            <p:cNvPr id="54310" name="Group 38"/>
            <p:cNvGrpSpPr>
              <a:grpSpLocks/>
            </p:cNvGrpSpPr>
            <p:nvPr/>
          </p:nvGrpSpPr>
          <p:grpSpPr bwMode="auto">
            <a:xfrm>
              <a:off x="167" y="58"/>
              <a:ext cx="166" cy="93"/>
              <a:chOff x="0" y="0"/>
              <a:chExt cx="317" cy="182"/>
            </a:xfrm>
          </p:grpSpPr>
          <p:sp>
            <p:nvSpPr>
              <p:cNvPr id="54311" name="Rectangle 39"/>
              <p:cNvSpPr>
                <a:spLocks noChangeArrowheads="1"/>
              </p:cNvSpPr>
              <p:nvPr/>
            </p:nvSpPr>
            <p:spPr bwMode="auto">
              <a:xfrm>
                <a:off x="23" y="23"/>
                <a:ext cx="272" cy="159"/>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100" dir="2700000" algn="ctr" rotWithShape="0">
                        <a:srgbClr val="000000">
                          <a:alpha val="34999"/>
                        </a:srgbClr>
                      </a:outerShdw>
                    </a:effectLst>
                  </a14:hiddenEffects>
                </a:ext>
              </a:extLst>
            </p:spPr>
            <p:txBody>
              <a:bodyPr wrap="none" anchor="ct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4312" name="Line 44"/>
              <p:cNvSpPr>
                <a:spLocks noChangeShapeType="1"/>
              </p:cNvSpPr>
              <p:nvPr/>
            </p:nvSpPr>
            <p:spPr bwMode="auto">
              <a:xfrm flipV="1">
                <a:off x="45" y="0"/>
                <a:ext cx="272" cy="10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4313" name="Oval 42"/>
              <p:cNvSpPr>
                <a:spLocks noChangeArrowheads="1"/>
              </p:cNvSpPr>
              <p:nvPr/>
            </p:nvSpPr>
            <p:spPr bwMode="auto">
              <a:xfrm>
                <a:off x="0" y="68"/>
                <a:ext cx="77" cy="79"/>
              </a:xfrm>
              <a:prstGeom prst="ellipse">
                <a:avLst/>
              </a:prstGeom>
              <a:solidFill>
                <a:schemeClr val="bg1"/>
              </a:solidFill>
              <a:ln w="25400">
                <a:solidFill>
                  <a:schemeClr val="tx1"/>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fontAlgn="base" hangingPunct="1">
                  <a:spcBef>
                    <a:spcPct val="0"/>
                  </a:spcBef>
                  <a:spcAft>
                    <a:spcPct val="0"/>
                  </a:spcAft>
                  <a:buFont typeface="Arial" charset="0"/>
                  <a:buNone/>
                </a:pPr>
                <a:endParaRPr lang="zh-CN" altLang="en-US" smtClean="0">
                  <a:solidFill>
                    <a:srgbClr val="000000"/>
                  </a:solidFill>
                  <a:latin typeface="Calibri" pitchFamily="34" charset="0"/>
                </a:endParaRPr>
              </a:p>
            </p:txBody>
          </p:sp>
        </p:grpSp>
        <p:sp>
          <p:nvSpPr>
            <p:cNvPr id="54314" name="AutoShape 21"/>
            <p:cNvSpPr>
              <a:spLocks noChangeArrowheads="1"/>
            </p:cNvSpPr>
            <p:nvPr/>
          </p:nvSpPr>
          <p:spPr bwMode="auto">
            <a:xfrm>
              <a:off x="190" y="470"/>
              <a:ext cx="191" cy="194"/>
            </a:xfrm>
            <a:prstGeom prst="flowChartSummingJunction">
              <a:avLst/>
            </a:prstGeom>
            <a:solidFill>
              <a:schemeClr val="bg1"/>
            </a:solidFill>
            <a:ln w="25400">
              <a:solidFill>
                <a:schemeClr val="tx1"/>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fontAlgn="base" hangingPunct="1">
                <a:spcBef>
                  <a:spcPct val="0"/>
                </a:spcBef>
                <a:spcAft>
                  <a:spcPct val="0"/>
                </a:spcAft>
                <a:buFont typeface="Arial" charset="0"/>
                <a:buNone/>
              </a:pPr>
              <a:endParaRPr lang="zh-CN" altLang="en-US" smtClean="0">
                <a:solidFill>
                  <a:srgbClr val="000000"/>
                </a:solidFill>
                <a:latin typeface="Calibri" pitchFamily="34" charset="0"/>
              </a:endParaRPr>
            </a:p>
          </p:txBody>
        </p:sp>
        <p:sp>
          <p:nvSpPr>
            <p:cNvPr id="54315" name="AutoShape 21"/>
            <p:cNvSpPr>
              <a:spLocks noChangeArrowheads="1"/>
            </p:cNvSpPr>
            <p:nvPr/>
          </p:nvSpPr>
          <p:spPr bwMode="auto">
            <a:xfrm>
              <a:off x="617" y="470"/>
              <a:ext cx="191" cy="194"/>
            </a:xfrm>
            <a:prstGeom prst="flowChartSummingJunction">
              <a:avLst/>
            </a:prstGeom>
            <a:solidFill>
              <a:schemeClr val="bg1"/>
            </a:solidFill>
            <a:ln w="25400">
              <a:solidFill>
                <a:schemeClr val="tx1"/>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fontAlgn="base" hangingPunct="1">
                <a:spcBef>
                  <a:spcPct val="0"/>
                </a:spcBef>
                <a:spcAft>
                  <a:spcPct val="0"/>
                </a:spcAft>
                <a:buFont typeface="Arial" charset="0"/>
                <a:buNone/>
              </a:pPr>
              <a:endParaRPr lang="zh-CN" altLang="en-US" smtClean="0">
                <a:solidFill>
                  <a:srgbClr val="000000"/>
                </a:solidFill>
                <a:latin typeface="Calibri" pitchFamily="34" charset="0"/>
              </a:endParaRPr>
            </a:p>
          </p:txBody>
        </p:sp>
        <p:sp>
          <p:nvSpPr>
            <p:cNvPr id="54316" name="Rectangle 44"/>
            <p:cNvSpPr>
              <a:spLocks noChangeArrowheads="1"/>
            </p:cNvSpPr>
            <p:nvPr/>
          </p:nvSpPr>
          <p:spPr bwMode="auto">
            <a:xfrm>
              <a:off x="726" y="590"/>
              <a:ext cx="283"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buFont typeface="Arial" charset="0"/>
                <a:buNone/>
              </a:pPr>
              <a:r>
                <a:rPr lang="en-US" altLang="zh-CN" sz="2000" b="1" smtClean="0">
                  <a:solidFill>
                    <a:srgbClr val="000000"/>
                  </a:solidFill>
                  <a:latin typeface="Times New Roman" pitchFamily="18" charset="0"/>
                </a:rPr>
                <a:t>L</a:t>
              </a:r>
              <a:r>
                <a:rPr lang="en-US" altLang="zh-CN" sz="2000" b="1" baseline="-25000" smtClean="0">
                  <a:solidFill>
                    <a:srgbClr val="000000"/>
                  </a:solidFill>
                  <a:latin typeface="Times New Roman" pitchFamily="18" charset="0"/>
                </a:rPr>
                <a:t>2</a:t>
              </a:r>
              <a:endParaRPr lang="zh-CN" altLang="en-US" sz="2000" b="1" baseline="-25000" smtClean="0">
                <a:solidFill>
                  <a:srgbClr val="000000"/>
                </a:solidFill>
                <a:latin typeface="Times New Roman" pitchFamily="18" charset="0"/>
              </a:endParaRPr>
            </a:p>
          </p:txBody>
        </p:sp>
        <p:sp>
          <p:nvSpPr>
            <p:cNvPr id="54317" name="Rectangle 45"/>
            <p:cNvSpPr>
              <a:spLocks noChangeArrowheads="1"/>
            </p:cNvSpPr>
            <p:nvPr/>
          </p:nvSpPr>
          <p:spPr bwMode="auto">
            <a:xfrm>
              <a:off x="270" y="604"/>
              <a:ext cx="284"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buFont typeface="Arial" charset="0"/>
                <a:buNone/>
              </a:pPr>
              <a:r>
                <a:rPr lang="en-US" altLang="zh-CN" sz="2000" b="1" smtClean="0">
                  <a:solidFill>
                    <a:srgbClr val="000000"/>
                  </a:solidFill>
                  <a:latin typeface="Times New Roman" pitchFamily="18" charset="0"/>
                </a:rPr>
                <a:t>L</a:t>
              </a:r>
              <a:r>
                <a:rPr lang="en-US" altLang="zh-CN" sz="2000" b="1" baseline="-25000" smtClean="0">
                  <a:solidFill>
                    <a:srgbClr val="000000"/>
                  </a:solidFill>
                  <a:latin typeface="Times New Roman" pitchFamily="18" charset="0"/>
                </a:rPr>
                <a:t>1</a:t>
              </a:r>
              <a:endParaRPr lang="zh-CN" altLang="en-US" sz="2000" b="1" baseline="-25000" smtClean="0">
                <a:solidFill>
                  <a:srgbClr val="000000"/>
                </a:solidFill>
                <a:latin typeface="Times New Roman" pitchFamily="18" charset="0"/>
              </a:endParaRPr>
            </a:p>
          </p:txBody>
        </p:sp>
      </p:grpSp>
      <p:grpSp>
        <p:nvGrpSpPr>
          <p:cNvPr id="54318" name="Group 46"/>
          <p:cNvGrpSpPr>
            <a:grpSpLocks/>
          </p:cNvGrpSpPr>
          <p:nvPr/>
        </p:nvGrpSpPr>
        <p:grpSpPr bwMode="auto">
          <a:xfrm>
            <a:off x="503238" y="4473575"/>
            <a:ext cx="1512887" cy="1511300"/>
            <a:chOff x="0" y="0"/>
            <a:chExt cx="896" cy="901"/>
          </a:xfrm>
        </p:grpSpPr>
        <p:sp>
          <p:nvSpPr>
            <p:cNvPr id="54319" name="Rectangle 47"/>
            <p:cNvSpPr>
              <a:spLocks noChangeArrowheads="1"/>
            </p:cNvSpPr>
            <p:nvPr/>
          </p:nvSpPr>
          <p:spPr bwMode="auto">
            <a:xfrm>
              <a:off x="0" y="249"/>
              <a:ext cx="896" cy="54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8100" dir="2700000" algn="ctr" rotWithShape="0">
                      <a:srgbClr val="000000">
                        <a:alpha val="34999"/>
                      </a:srgbClr>
                    </a:outerShdw>
                  </a:effectLst>
                </a14:hiddenEffects>
              </a:ext>
            </a:extLst>
          </p:spPr>
          <p:txBody>
            <a:bodyPr wrap="none" anchor="ct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grpSp>
          <p:nvGrpSpPr>
            <p:cNvPr id="54320" name="Group 48"/>
            <p:cNvGrpSpPr>
              <a:grpSpLocks/>
            </p:cNvGrpSpPr>
            <p:nvPr/>
          </p:nvGrpSpPr>
          <p:grpSpPr bwMode="auto">
            <a:xfrm>
              <a:off x="567" y="703"/>
              <a:ext cx="44" cy="198"/>
              <a:chOff x="0" y="0"/>
              <a:chExt cx="91" cy="476"/>
            </a:xfrm>
          </p:grpSpPr>
          <p:sp>
            <p:nvSpPr>
              <p:cNvPr id="54321" name="Rectangle 49"/>
              <p:cNvSpPr>
                <a:spLocks noChangeArrowheads="1"/>
              </p:cNvSpPr>
              <p:nvPr/>
            </p:nvSpPr>
            <p:spPr bwMode="auto">
              <a:xfrm>
                <a:off x="0" y="174"/>
                <a:ext cx="85" cy="126"/>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100" dir="2700000" algn="ctr" rotWithShape="0">
                        <a:srgbClr val="000000">
                          <a:alpha val="34999"/>
                        </a:srgbClr>
                      </a:outerShdw>
                    </a:effectLst>
                  </a14:hiddenEffects>
                </a:ext>
              </a:extLst>
            </p:spPr>
            <p:txBody>
              <a:bodyPr wrap="none" anchor="ct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4322" name="Line 32"/>
              <p:cNvSpPr>
                <a:spLocks noChangeShapeType="1"/>
              </p:cNvSpPr>
              <p:nvPr/>
            </p:nvSpPr>
            <p:spPr bwMode="auto">
              <a:xfrm>
                <a:off x="0" y="0"/>
                <a:ext cx="0" cy="47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4323" name="Line 33"/>
              <p:cNvSpPr>
                <a:spLocks noChangeShapeType="1"/>
              </p:cNvSpPr>
              <p:nvPr/>
            </p:nvSpPr>
            <p:spPr bwMode="auto">
              <a:xfrm>
                <a:off x="91" y="105"/>
                <a:ext cx="0" cy="25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grpSp>
        <p:grpSp>
          <p:nvGrpSpPr>
            <p:cNvPr id="54324" name="Group 52"/>
            <p:cNvGrpSpPr>
              <a:grpSpLocks/>
            </p:cNvGrpSpPr>
            <p:nvPr/>
          </p:nvGrpSpPr>
          <p:grpSpPr bwMode="auto">
            <a:xfrm>
              <a:off x="113" y="733"/>
              <a:ext cx="151" cy="83"/>
              <a:chOff x="0" y="0"/>
              <a:chExt cx="317" cy="182"/>
            </a:xfrm>
          </p:grpSpPr>
          <p:sp>
            <p:nvSpPr>
              <p:cNvPr id="54325" name="Rectangle 53"/>
              <p:cNvSpPr>
                <a:spLocks noChangeArrowheads="1"/>
              </p:cNvSpPr>
              <p:nvPr/>
            </p:nvSpPr>
            <p:spPr bwMode="auto">
              <a:xfrm>
                <a:off x="23" y="23"/>
                <a:ext cx="272" cy="159"/>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100" dir="2700000" algn="ctr" rotWithShape="0">
                        <a:srgbClr val="000000">
                          <a:alpha val="34999"/>
                        </a:srgbClr>
                      </a:outerShdw>
                    </a:effectLst>
                  </a14:hiddenEffects>
                </a:ext>
              </a:extLst>
            </p:spPr>
            <p:txBody>
              <a:bodyPr wrap="none" anchor="ct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4326" name="Line 44"/>
              <p:cNvSpPr>
                <a:spLocks noChangeShapeType="1"/>
              </p:cNvSpPr>
              <p:nvPr/>
            </p:nvSpPr>
            <p:spPr bwMode="auto">
              <a:xfrm flipV="1">
                <a:off x="45" y="0"/>
                <a:ext cx="272" cy="10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4327" name="Oval 42"/>
              <p:cNvSpPr>
                <a:spLocks noChangeArrowheads="1"/>
              </p:cNvSpPr>
              <p:nvPr/>
            </p:nvSpPr>
            <p:spPr bwMode="auto">
              <a:xfrm>
                <a:off x="0" y="68"/>
                <a:ext cx="77" cy="79"/>
              </a:xfrm>
              <a:prstGeom prst="ellipse">
                <a:avLst/>
              </a:prstGeom>
              <a:solidFill>
                <a:schemeClr val="bg1"/>
              </a:solidFill>
              <a:ln w="25400">
                <a:solidFill>
                  <a:schemeClr val="tx1"/>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fontAlgn="base" hangingPunct="1">
                  <a:spcBef>
                    <a:spcPct val="0"/>
                  </a:spcBef>
                  <a:spcAft>
                    <a:spcPct val="0"/>
                  </a:spcAft>
                  <a:buFont typeface="Arial" charset="0"/>
                  <a:buNone/>
                </a:pPr>
                <a:endParaRPr lang="zh-CN" altLang="en-US" smtClean="0">
                  <a:solidFill>
                    <a:srgbClr val="000000"/>
                  </a:solidFill>
                  <a:latin typeface="Calibri" pitchFamily="34" charset="0"/>
                </a:endParaRPr>
              </a:p>
            </p:txBody>
          </p:sp>
        </p:grpSp>
        <p:sp>
          <p:nvSpPr>
            <p:cNvPr id="54328" name="AutoShape 21"/>
            <p:cNvSpPr>
              <a:spLocks noChangeArrowheads="1"/>
            </p:cNvSpPr>
            <p:nvPr/>
          </p:nvSpPr>
          <p:spPr bwMode="auto">
            <a:xfrm>
              <a:off x="385" y="159"/>
              <a:ext cx="173" cy="173"/>
            </a:xfrm>
            <a:prstGeom prst="flowChartSummingJunction">
              <a:avLst/>
            </a:prstGeom>
            <a:solidFill>
              <a:schemeClr val="bg1"/>
            </a:solidFill>
            <a:ln w="25400">
              <a:solidFill>
                <a:schemeClr val="tx1"/>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fontAlgn="base" hangingPunct="1">
                <a:spcBef>
                  <a:spcPct val="0"/>
                </a:spcBef>
                <a:spcAft>
                  <a:spcPct val="0"/>
                </a:spcAft>
                <a:buFont typeface="Arial" charset="0"/>
                <a:buNone/>
              </a:pPr>
              <a:endParaRPr lang="zh-CN" altLang="en-US" smtClean="0">
                <a:solidFill>
                  <a:srgbClr val="000000"/>
                </a:solidFill>
                <a:latin typeface="Calibri" pitchFamily="34" charset="0"/>
              </a:endParaRPr>
            </a:p>
          </p:txBody>
        </p:sp>
        <p:sp>
          <p:nvSpPr>
            <p:cNvPr id="54329" name="Rectangle 57"/>
            <p:cNvSpPr>
              <a:spLocks noChangeArrowheads="1"/>
            </p:cNvSpPr>
            <p:nvPr/>
          </p:nvSpPr>
          <p:spPr bwMode="auto">
            <a:xfrm>
              <a:off x="499" y="476"/>
              <a:ext cx="259" cy="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buFont typeface="Arial" charset="0"/>
                <a:buNone/>
              </a:pPr>
              <a:r>
                <a:rPr lang="en-US" altLang="zh-CN" sz="2000" b="1" smtClean="0">
                  <a:solidFill>
                    <a:srgbClr val="000000"/>
                  </a:solidFill>
                  <a:latin typeface="Times New Roman" pitchFamily="18" charset="0"/>
                </a:rPr>
                <a:t>L</a:t>
              </a:r>
              <a:r>
                <a:rPr lang="en-US" altLang="zh-CN" sz="2000" b="1" baseline="-25000" smtClean="0">
                  <a:solidFill>
                    <a:srgbClr val="000000"/>
                  </a:solidFill>
                  <a:latin typeface="Times New Roman" pitchFamily="18" charset="0"/>
                </a:rPr>
                <a:t>2</a:t>
              </a:r>
              <a:endParaRPr lang="zh-CN" altLang="en-US" sz="2000" b="1" baseline="-25000" smtClean="0">
                <a:solidFill>
                  <a:srgbClr val="000000"/>
                </a:solidFill>
                <a:latin typeface="Times New Roman" pitchFamily="18" charset="0"/>
              </a:endParaRPr>
            </a:p>
          </p:txBody>
        </p:sp>
        <p:sp>
          <p:nvSpPr>
            <p:cNvPr id="54330" name="Rectangle 58"/>
            <p:cNvSpPr>
              <a:spLocks noChangeArrowheads="1"/>
            </p:cNvSpPr>
            <p:nvPr/>
          </p:nvSpPr>
          <p:spPr bwMode="auto">
            <a:xfrm>
              <a:off x="476" y="0"/>
              <a:ext cx="258" cy="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buFont typeface="Arial" charset="0"/>
                <a:buNone/>
              </a:pPr>
              <a:r>
                <a:rPr lang="en-US" altLang="zh-CN" sz="2000" b="1" smtClean="0">
                  <a:solidFill>
                    <a:srgbClr val="000000"/>
                  </a:solidFill>
                  <a:latin typeface="Times New Roman" pitchFamily="18" charset="0"/>
                </a:rPr>
                <a:t>L</a:t>
              </a:r>
              <a:r>
                <a:rPr lang="en-US" altLang="zh-CN" sz="2000" b="1" baseline="-25000" smtClean="0">
                  <a:solidFill>
                    <a:srgbClr val="000000"/>
                  </a:solidFill>
                  <a:latin typeface="Times New Roman" pitchFamily="18" charset="0"/>
                </a:rPr>
                <a:t>1</a:t>
              </a:r>
              <a:endParaRPr lang="zh-CN" altLang="en-US" sz="2000" b="1" baseline="-25000" smtClean="0">
                <a:solidFill>
                  <a:srgbClr val="000000"/>
                </a:solidFill>
                <a:latin typeface="Times New Roman" pitchFamily="18" charset="0"/>
              </a:endParaRPr>
            </a:p>
          </p:txBody>
        </p:sp>
        <p:sp>
          <p:nvSpPr>
            <p:cNvPr id="54331" name="Line 59"/>
            <p:cNvSpPr>
              <a:spLocks noChangeShapeType="1"/>
            </p:cNvSpPr>
            <p:nvPr/>
          </p:nvSpPr>
          <p:spPr bwMode="auto">
            <a:xfrm>
              <a:off x="0" y="521"/>
              <a:ext cx="88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charset="0"/>
                <a:buNone/>
              </a:pPr>
              <a:endParaRPr lang="zh-CN" altLang="en-US" sz="2000" smtClean="0">
                <a:solidFill>
                  <a:srgbClr val="000000"/>
                </a:solidFill>
                <a:latin typeface="Arial" charset="0"/>
              </a:endParaRPr>
            </a:p>
          </p:txBody>
        </p:sp>
        <p:sp>
          <p:nvSpPr>
            <p:cNvPr id="54332" name="AutoShape 21"/>
            <p:cNvSpPr>
              <a:spLocks noChangeArrowheads="1"/>
            </p:cNvSpPr>
            <p:nvPr/>
          </p:nvSpPr>
          <p:spPr bwMode="auto">
            <a:xfrm>
              <a:off x="385" y="417"/>
              <a:ext cx="173" cy="173"/>
            </a:xfrm>
            <a:prstGeom prst="flowChartSummingJunction">
              <a:avLst/>
            </a:prstGeom>
            <a:solidFill>
              <a:schemeClr val="bg1"/>
            </a:solidFill>
            <a:ln w="25400">
              <a:solidFill>
                <a:schemeClr val="tx1"/>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fontAlgn="base" hangingPunct="1">
                <a:spcBef>
                  <a:spcPct val="0"/>
                </a:spcBef>
                <a:spcAft>
                  <a:spcPct val="0"/>
                </a:spcAft>
                <a:buFont typeface="Arial" charset="0"/>
                <a:buNone/>
              </a:pPr>
              <a:endParaRPr lang="zh-CN" altLang="en-US" smtClean="0">
                <a:solidFill>
                  <a:srgbClr val="000000"/>
                </a:solidFill>
                <a:latin typeface="Calibri" pitchFamily="34" charset="0"/>
              </a:endParaRPr>
            </a:p>
          </p:txBody>
        </p:sp>
        <p:sp>
          <p:nvSpPr>
            <p:cNvPr id="54333" name="Rectangle 61"/>
            <p:cNvSpPr>
              <a:spLocks noChangeArrowheads="1"/>
            </p:cNvSpPr>
            <p:nvPr/>
          </p:nvSpPr>
          <p:spPr bwMode="auto">
            <a:xfrm>
              <a:off x="113" y="521"/>
              <a:ext cx="250" cy="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charset="0"/>
                <a:buNone/>
              </a:pPr>
              <a:r>
                <a:rPr lang="en-US" altLang="zh-CN" sz="2000" b="1" smtClean="0">
                  <a:solidFill>
                    <a:srgbClr val="000000"/>
                  </a:solidFill>
                  <a:latin typeface="Times New Roman" pitchFamily="18" charset="0"/>
                </a:rPr>
                <a:t>s</a:t>
              </a:r>
            </a:p>
          </p:txBody>
        </p:sp>
      </p:grpSp>
      <p:grpSp>
        <p:nvGrpSpPr>
          <p:cNvPr id="54335" name="Group 63"/>
          <p:cNvGrpSpPr>
            <a:grpSpLocks/>
          </p:cNvGrpSpPr>
          <p:nvPr/>
        </p:nvGrpSpPr>
        <p:grpSpPr bwMode="auto">
          <a:xfrm>
            <a:off x="431800" y="347663"/>
            <a:ext cx="2789238" cy="920750"/>
            <a:chOff x="0" y="0"/>
            <a:chExt cx="2231" cy="580"/>
          </a:xfrm>
        </p:grpSpPr>
        <p:pic>
          <p:nvPicPr>
            <p:cNvPr id="54336" name="圆角矩形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231"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337" name="Text Box 65"/>
            <p:cNvSpPr txBox="1">
              <a:spLocks noChangeArrowheads="1"/>
            </p:cNvSpPr>
            <p:nvPr/>
          </p:nvSpPr>
          <p:spPr bwMode="auto">
            <a:xfrm>
              <a:off x="59" y="105"/>
              <a:ext cx="2116"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fontAlgn="base" hangingPunct="1">
                <a:spcBef>
                  <a:spcPct val="0"/>
                </a:spcBef>
                <a:spcAft>
                  <a:spcPct val="0"/>
                </a:spcAft>
                <a:buFont typeface="Arial" charset="0"/>
                <a:buNone/>
              </a:pPr>
              <a:r>
                <a:rPr lang="zh-CN" altLang="en-US" sz="3600" b="1" smtClean="0">
                  <a:solidFill>
                    <a:srgbClr val="FFFFFF"/>
                  </a:solidFill>
                  <a:latin typeface="宋体" pitchFamily="2" charset="-122"/>
                </a:rPr>
                <a:t>课堂小结</a:t>
              </a:r>
            </a:p>
          </p:txBody>
        </p:sp>
      </p:grpSp>
    </p:spTree>
    <p:extLst>
      <p:ext uri="{BB962C8B-B14F-4D97-AF65-F5344CB8AC3E}">
        <p14:creationId xmlns:p14="http://schemas.microsoft.com/office/powerpoint/2010/main" val="28827793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29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29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30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29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429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43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96" grpId="0" autoUpdateAnimBg="0"/>
      <p:bldP spid="54297" grpId="0" autoUpdateAnimBg="0"/>
      <p:bldP spid="54298" grpId="0" autoUpdateAnimBg="0"/>
      <p:bldP spid="54299" grpId="0" autoUpdateAnimBg="0"/>
      <p:bldP spid="54300" grpId="0" autoUpdateAnimBg="0"/>
      <p:bldP spid="5430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5.2串并联电路02.swf"/>
          <p:cNvPicPr>
            <a:picLocks noRot="1" noChangeAspect="1"/>
          </p:cNvPicPr>
          <p:nvPr>
            <a:videoFile r:link="rId1"/>
          </p:nvPr>
        </p:nvPicPr>
        <p:blipFill>
          <a:blip r:embed="rId3"/>
          <a:stretch>
            <a:fillRect/>
          </a:stretch>
        </p:blipFill>
        <p:spPr>
          <a:xfrm>
            <a:off x="1403648" y="908720"/>
            <a:ext cx="6480720" cy="4860540"/>
          </a:xfrm>
          <a:prstGeom prst="rect">
            <a:avLst/>
          </a:prstGeom>
        </p:spPr>
      </p:pic>
    </p:spTree>
    <p:extLst>
      <p:ext uri="{BB962C8B-B14F-4D97-AF65-F5344CB8AC3E}">
        <p14:creationId xmlns:p14="http://schemas.microsoft.com/office/powerpoint/2010/main" val="381826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91680" y="2644656"/>
            <a:ext cx="6120680" cy="646331"/>
          </a:xfrm>
          <a:prstGeom prst="rect">
            <a:avLst/>
          </a:prstGeom>
          <a:noFill/>
        </p:spPr>
        <p:txBody>
          <a:bodyPr wrap="square" rtlCol="0">
            <a:spAutoFit/>
          </a:bodyPr>
          <a:lstStyle/>
          <a:p>
            <a:pPr fontAlgn="base">
              <a:spcBef>
                <a:spcPct val="0"/>
              </a:spcBef>
              <a:spcAft>
                <a:spcPct val="0"/>
              </a:spcAft>
            </a:pPr>
            <a:r>
              <a:rPr kumimoji="1" lang="zh-CN" altLang="en-US" sz="3600" b="1" dirty="0" smtClean="0">
                <a:solidFill>
                  <a:srgbClr val="000000"/>
                </a:solidFill>
                <a:latin typeface="黑体" panose="02010609060101010101" pitchFamily="49" charset="-122"/>
                <a:ea typeface="黑体" panose="02010609060101010101" pitchFamily="49" charset="-122"/>
              </a:rPr>
              <a:t>第三节   串联和并联</a:t>
            </a:r>
          </a:p>
        </p:txBody>
      </p:sp>
      <p:pic>
        <p:nvPicPr>
          <p:cNvPr id="4"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362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6762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5" name="Picture 7" descr="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7399" y="173583"/>
            <a:ext cx="2592387" cy="1654175"/>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66643" y="144735"/>
            <a:ext cx="2160587" cy="1547813"/>
          </a:xfrm>
          <a:prstGeom prst="rect">
            <a:avLst/>
          </a:prstGeom>
          <a:noFill/>
          <a:extLst>
            <a:ext uri="{909E8E84-426E-40DD-AFC4-6F175D3DCCD1}">
              <a14:hiddenFill xmlns:a14="http://schemas.microsoft.com/office/drawing/2010/main">
                <a:solidFill>
                  <a:srgbClr val="FFFFFF"/>
                </a:solidFill>
              </a14:hiddenFill>
            </a:ext>
          </a:extLst>
        </p:spPr>
      </p:pic>
      <p:sp>
        <p:nvSpPr>
          <p:cNvPr id="21507" name="Text Box 3"/>
          <p:cNvSpPr txBox="1">
            <a:spLocks noChangeArrowheads="1"/>
          </p:cNvSpPr>
          <p:nvPr/>
        </p:nvSpPr>
        <p:spPr bwMode="auto">
          <a:xfrm>
            <a:off x="251520" y="1916832"/>
            <a:ext cx="2863284" cy="584775"/>
          </a:xfrm>
          <a:prstGeom prst="rect">
            <a:avLst/>
          </a:prstGeom>
          <a:noFill/>
          <a:ln w="9525">
            <a:noFill/>
            <a:miter lim="800000"/>
            <a:headEnd/>
            <a:tailEnd/>
          </a:ln>
          <a:effec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0"/>
              </a:spcBef>
              <a:spcAft>
                <a:spcPct val="0"/>
              </a:spcAft>
            </a:pPr>
            <a:r>
              <a:rPr lang="zh-CN" altLang="en-GB" sz="3200" b="1" dirty="0" smtClean="0">
                <a:solidFill>
                  <a:srgbClr val="000000"/>
                </a:solidFill>
                <a:latin typeface="黑体" panose="02010609060101010101" pitchFamily="49" charset="-122"/>
                <a:ea typeface="黑体" panose="02010609060101010101" pitchFamily="49" charset="-122"/>
              </a:rPr>
              <a:t>一、</a:t>
            </a:r>
            <a:r>
              <a:rPr lang="zh-CN" altLang="en-US" sz="3200" b="1" dirty="0" smtClean="0">
                <a:solidFill>
                  <a:srgbClr val="000000"/>
                </a:solidFill>
                <a:latin typeface="黑体" panose="02010609060101010101" pitchFamily="49" charset="-122"/>
                <a:ea typeface="黑体" panose="02010609060101010101" pitchFamily="49" charset="-122"/>
              </a:rPr>
              <a:t>串联电路</a:t>
            </a:r>
            <a:r>
              <a:rPr lang="zh-CN" altLang="en-GB" sz="3200" b="1" dirty="0" smtClean="0">
                <a:solidFill>
                  <a:srgbClr val="000000"/>
                </a:solidFill>
                <a:latin typeface="黑体" panose="02010609060101010101" pitchFamily="49" charset="-122"/>
                <a:ea typeface="黑体" panose="02010609060101010101" pitchFamily="49" charset="-122"/>
              </a:rPr>
              <a:t> </a:t>
            </a:r>
            <a:endParaRPr lang="zh-CN" altLang="en-US" sz="3200" b="1" dirty="0" smtClean="0">
              <a:solidFill>
                <a:srgbClr val="000000"/>
              </a:solidFill>
              <a:latin typeface="黑体" panose="02010609060101010101" pitchFamily="49" charset="-122"/>
              <a:ea typeface="黑体" panose="02010609060101010101" pitchFamily="49" charset="-122"/>
            </a:endParaRPr>
          </a:p>
        </p:txBody>
      </p:sp>
      <p:sp>
        <p:nvSpPr>
          <p:cNvPr id="21510" name="Text Box 6"/>
          <p:cNvSpPr txBox="1">
            <a:spLocks noChangeArrowheads="1"/>
          </p:cNvSpPr>
          <p:nvPr/>
        </p:nvSpPr>
        <p:spPr bwMode="auto">
          <a:xfrm>
            <a:off x="971600" y="2501607"/>
            <a:ext cx="88924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0"/>
              </a:spcBef>
              <a:spcAft>
                <a:spcPct val="0"/>
              </a:spcAft>
            </a:pPr>
            <a:r>
              <a:rPr lang="zh-CN" altLang="en-US" sz="3200" b="1" dirty="0" smtClean="0">
                <a:solidFill>
                  <a:srgbClr val="000000"/>
                </a:solidFill>
                <a:latin typeface="黑体" panose="02010609060101010101" pitchFamily="49" charset="-122"/>
                <a:ea typeface="黑体" panose="02010609060101010101" pitchFamily="49" charset="-122"/>
              </a:rPr>
              <a:t>把元件</a:t>
            </a:r>
            <a:r>
              <a:rPr lang="zh-CN" altLang="en-GB" sz="3200" b="1" dirty="0" smtClean="0">
                <a:solidFill>
                  <a:srgbClr val="0000FF"/>
                </a:solidFill>
                <a:latin typeface="黑体" panose="02010609060101010101" pitchFamily="49" charset="-122"/>
                <a:ea typeface="黑体" panose="02010609060101010101" pitchFamily="49" charset="-122"/>
              </a:rPr>
              <a:t>逐个</a:t>
            </a:r>
            <a:r>
              <a:rPr lang="zh-CN" altLang="en-US" sz="3200" b="1" dirty="0" smtClean="0">
                <a:solidFill>
                  <a:srgbClr val="0000FF"/>
                </a:solidFill>
                <a:latin typeface="黑体" panose="02010609060101010101" pitchFamily="49" charset="-122"/>
                <a:ea typeface="黑体" panose="02010609060101010101" pitchFamily="49" charset="-122"/>
              </a:rPr>
              <a:t>依次</a:t>
            </a:r>
            <a:r>
              <a:rPr lang="zh-CN" altLang="en-GB" sz="3200" b="1" dirty="0" smtClean="0">
                <a:solidFill>
                  <a:srgbClr val="000000"/>
                </a:solidFill>
                <a:latin typeface="黑体" panose="02010609060101010101" pitchFamily="49" charset="-122"/>
                <a:ea typeface="黑体" panose="02010609060101010101" pitchFamily="49" charset="-122"/>
              </a:rPr>
              <a:t>连接起来形成的电路</a:t>
            </a:r>
            <a:endParaRPr lang="zh-CN" altLang="en-US" sz="2800" b="1" dirty="0" smtClean="0">
              <a:solidFill>
                <a:srgbClr val="000000"/>
              </a:solidFill>
              <a:effectLst>
                <a:outerShdw blurRad="38100" dist="38100" dir="2700000" algn="tl">
                  <a:srgbClr val="C0C0C0"/>
                </a:outerShdw>
              </a:effectLst>
              <a:latin typeface="楷体_GB2312" pitchFamily="49" charset="-122"/>
              <a:ea typeface="楷体_GB2312" pitchFamily="49" charset="-122"/>
            </a:endParaRPr>
          </a:p>
        </p:txBody>
      </p:sp>
      <p:sp>
        <p:nvSpPr>
          <p:cNvPr id="23556" name="Text Box 4"/>
          <p:cNvSpPr txBox="1">
            <a:spLocks noChangeArrowheads="1"/>
          </p:cNvSpPr>
          <p:nvPr/>
        </p:nvSpPr>
        <p:spPr bwMode="auto">
          <a:xfrm>
            <a:off x="899592" y="3300839"/>
            <a:ext cx="468126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lnSpc>
                <a:spcPct val="150000"/>
              </a:lnSpc>
              <a:spcBef>
                <a:spcPct val="0"/>
              </a:spcBef>
              <a:spcAft>
                <a:spcPct val="0"/>
              </a:spcAft>
            </a:pPr>
            <a:r>
              <a:rPr lang="zh-CN" altLang="en-US" sz="3200" b="1" dirty="0" smtClean="0">
                <a:solidFill>
                  <a:srgbClr val="FF0000"/>
                </a:solidFill>
                <a:latin typeface="黑体" panose="02010609060101010101" pitchFamily="49" charset="-122"/>
                <a:ea typeface="黑体" panose="02010609060101010101" pitchFamily="49" charset="-122"/>
              </a:rPr>
              <a:t>串联电路的特点</a:t>
            </a:r>
            <a:r>
              <a:rPr lang="en-US" altLang="zh-CN" sz="3200" b="1" dirty="0" smtClean="0">
                <a:solidFill>
                  <a:srgbClr val="FF0000"/>
                </a:solidFill>
                <a:latin typeface="黑体" panose="02010609060101010101" pitchFamily="49" charset="-122"/>
                <a:ea typeface="黑体" panose="02010609060101010101" pitchFamily="49" charset="-122"/>
              </a:rPr>
              <a:t>:</a:t>
            </a:r>
          </a:p>
        </p:txBody>
      </p:sp>
      <p:sp>
        <p:nvSpPr>
          <p:cNvPr id="23557" name="Rectangle 5"/>
          <p:cNvSpPr>
            <a:spLocks noChangeArrowheads="1"/>
          </p:cNvSpPr>
          <p:nvPr/>
        </p:nvSpPr>
        <p:spPr bwMode="auto">
          <a:xfrm>
            <a:off x="641350" y="4192588"/>
            <a:ext cx="8179122" cy="2031325"/>
          </a:xfrm>
          <a:prstGeom prst="rect">
            <a:avLst/>
          </a:prstGeom>
          <a:noFill/>
          <a:ln w="9525">
            <a:noFill/>
            <a:miter lim="800000"/>
            <a:headEnd/>
            <a:tailEnd/>
          </a:ln>
          <a:effec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lnSpc>
                <a:spcPct val="150000"/>
              </a:lnSpc>
              <a:spcBef>
                <a:spcPct val="50000"/>
              </a:spcBef>
              <a:spcAft>
                <a:spcPct val="0"/>
              </a:spcAft>
            </a:pPr>
            <a:r>
              <a:rPr lang="zh-CN" altLang="en-US" b="1" dirty="0" smtClean="0">
                <a:solidFill>
                  <a:srgbClr val="000000"/>
                </a:solidFill>
                <a:effectLst>
                  <a:outerShdw blurRad="38100" dist="38100" dir="2700000" algn="tl">
                    <a:srgbClr val="C0C0C0"/>
                  </a:outerShdw>
                </a:effectLst>
                <a:latin typeface="楷体_GB2312" pitchFamily="49" charset="-122"/>
                <a:ea typeface="楷体_GB2312" pitchFamily="49" charset="-122"/>
              </a:rPr>
              <a:t>    </a:t>
            </a:r>
            <a:r>
              <a:rPr lang="zh-CN" altLang="en-US" sz="2800" b="1" dirty="0" smtClean="0">
                <a:solidFill>
                  <a:srgbClr val="0000FF"/>
                </a:solidFill>
                <a:latin typeface="黑体" panose="02010609060101010101" pitchFamily="49" charset="-122"/>
                <a:ea typeface="黑体" panose="02010609060101010101" pitchFamily="49" charset="-122"/>
              </a:rPr>
              <a:t>电流只有一条路径，通过一个元件的电流同时也通过另一个，各用电器同时工作；电路中只需要一个开关，且开关的位置对电路没有影响。 </a:t>
            </a:r>
          </a:p>
        </p:txBody>
      </p:sp>
    </p:spTree>
    <p:extLst>
      <p:ext uri="{BB962C8B-B14F-4D97-AF65-F5344CB8AC3E}">
        <p14:creationId xmlns:p14="http://schemas.microsoft.com/office/powerpoint/2010/main" val="267013339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fade">
                                      <p:cBhvr>
                                        <p:cTn id="7" dur="500"/>
                                        <p:tgtEl>
                                          <p:spTgt spid="215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fade">
                                      <p:cBhvr>
                                        <p:cTn id="12" dur="500"/>
                                        <p:tgtEl>
                                          <p:spTgt spid="215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56"/>
                                        </p:tgtEl>
                                        <p:attrNameLst>
                                          <p:attrName>style.visibility</p:attrName>
                                        </p:attrNameLst>
                                      </p:cBhvr>
                                      <p:to>
                                        <p:strVal val="visible"/>
                                      </p:to>
                                    </p:set>
                                    <p:animEffect transition="in" filter="fade">
                                      <p:cBhvr>
                                        <p:cTn id="17" dur="500"/>
                                        <p:tgtEl>
                                          <p:spTgt spid="235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557"/>
                                        </p:tgtEl>
                                        <p:attrNameLst>
                                          <p:attrName>style.visibility</p:attrName>
                                        </p:attrNameLst>
                                      </p:cBhvr>
                                      <p:to>
                                        <p:strVal val="visible"/>
                                      </p:to>
                                    </p:set>
                                    <p:animEffect transition="in" filter="fade">
                                      <p:cBhvr>
                                        <p:cTn id="2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10" grpId="0"/>
      <p:bldP spid="23556" grpId="0"/>
      <p:bldP spid="235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76375" y="692150"/>
            <a:ext cx="2951163" cy="170021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2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76825" y="908050"/>
            <a:ext cx="2374900" cy="1839913"/>
          </a:xfrm>
          <a:prstGeom prst="rect">
            <a:avLst/>
          </a:prstGeom>
          <a:noFill/>
          <a:extLst>
            <a:ext uri="{909E8E84-426E-40DD-AFC4-6F175D3DCCD1}">
              <a14:hiddenFill xmlns:a14="http://schemas.microsoft.com/office/drawing/2010/main">
                <a:solidFill>
                  <a:srgbClr val="FFFFFF"/>
                </a:solidFill>
              </a14:hiddenFill>
            </a:ext>
          </a:extLst>
        </p:spPr>
      </p:pic>
      <p:sp>
        <p:nvSpPr>
          <p:cNvPr id="24579" name="Text Box 3"/>
          <p:cNvSpPr txBox="1">
            <a:spLocks noChangeArrowheads="1"/>
          </p:cNvSpPr>
          <p:nvPr/>
        </p:nvSpPr>
        <p:spPr bwMode="auto">
          <a:xfrm>
            <a:off x="97476" y="129787"/>
            <a:ext cx="2837636" cy="584775"/>
          </a:xfrm>
          <a:prstGeom prst="rect">
            <a:avLst/>
          </a:prstGeom>
          <a:noFill/>
          <a:ln w="9525">
            <a:noFill/>
            <a:miter lim="800000"/>
            <a:headEnd/>
            <a:tailEnd/>
          </a:ln>
          <a:effec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0"/>
              </a:spcBef>
              <a:spcAft>
                <a:spcPct val="0"/>
              </a:spcAft>
            </a:pPr>
            <a:r>
              <a:rPr lang="zh-CN" altLang="en-US" sz="3200" b="1" dirty="0" smtClean="0">
                <a:solidFill>
                  <a:srgbClr val="000000"/>
                </a:solidFill>
                <a:latin typeface="黑体" panose="02010609060101010101" pitchFamily="49" charset="-122"/>
                <a:ea typeface="黑体" panose="02010609060101010101" pitchFamily="49" charset="-122"/>
              </a:rPr>
              <a:t>二</a:t>
            </a:r>
            <a:r>
              <a:rPr lang="zh-CN" altLang="en-GB" sz="3200" b="1" dirty="0" smtClean="0">
                <a:solidFill>
                  <a:srgbClr val="000000"/>
                </a:solidFill>
                <a:latin typeface="黑体" panose="02010609060101010101" pitchFamily="49" charset="-122"/>
                <a:ea typeface="黑体" panose="02010609060101010101" pitchFamily="49" charset="-122"/>
              </a:rPr>
              <a:t>、</a:t>
            </a:r>
            <a:r>
              <a:rPr lang="zh-CN" altLang="en-US" sz="3200" b="1" dirty="0" smtClean="0">
                <a:solidFill>
                  <a:srgbClr val="000000"/>
                </a:solidFill>
                <a:latin typeface="黑体" panose="02010609060101010101" pitchFamily="49" charset="-122"/>
                <a:ea typeface="黑体" panose="02010609060101010101" pitchFamily="49" charset="-122"/>
              </a:rPr>
              <a:t>并联电路</a:t>
            </a:r>
            <a:r>
              <a:rPr lang="zh-CN" altLang="en-US" sz="2800" b="1" dirty="0" smtClean="0">
                <a:solidFill>
                  <a:srgbClr val="000000"/>
                </a:solidFill>
                <a:effectLst>
                  <a:outerShdw blurRad="38100" dist="38100" dir="2700000" algn="tl">
                    <a:srgbClr val="C0C0C0"/>
                  </a:outerShdw>
                </a:effectLst>
                <a:latin typeface="楷体_GB2312" pitchFamily="49" charset="-122"/>
                <a:ea typeface="楷体_GB2312" pitchFamily="49" charset="-122"/>
              </a:rPr>
              <a:t> </a:t>
            </a:r>
          </a:p>
        </p:txBody>
      </p:sp>
      <p:sp>
        <p:nvSpPr>
          <p:cNvPr id="24581" name="Rectangle 5"/>
          <p:cNvSpPr>
            <a:spLocks noChangeArrowheads="1"/>
          </p:cNvSpPr>
          <p:nvPr/>
        </p:nvSpPr>
        <p:spPr bwMode="auto">
          <a:xfrm>
            <a:off x="2819748" y="107375"/>
            <a:ext cx="7705030" cy="584775"/>
          </a:xfrm>
          <a:prstGeom prst="rect">
            <a:avLst/>
          </a:prstGeom>
          <a:noFill/>
          <a:ln w="9525">
            <a:noFill/>
            <a:miter lim="800000"/>
            <a:headEnd/>
            <a:tailEnd/>
          </a:ln>
          <a:effec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200" b="1" dirty="0" smtClean="0">
                <a:solidFill>
                  <a:srgbClr val="000000"/>
                </a:solidFill>
                <a:latin typeface="黑体" panose="02010609060101010101" pitchFamily="49" charset="-122"/>
                <a:ea typeface="黑体" panose="02010609060101010101" pitchFamily="49" charset="-122"/>
              </a:rPr>
              <a:t>把元件</a:t>
            </a:r>
            <a:r>
              <a:rPr lang="zh-CN" altLang="en-GB" sz="3200" b="1" dirty="0" smtClean="0">
                <a:solidFill>
                  <a:srgbClr val="0000FF"/>
                </a:solidFill>
                <a:latin typeface="黑体" panose="02010609060101010101" pitchFamily="49" charset="-122"/>
                <a:ea typeface="黑体" panose="02010609060101010101" pitchFamily="49" charset="-122"/>
              </a:rPr>
              <a:t>并列地连接</a:t>
            </a:r>
            <a:r>
              <a:rPr lang="zh-CN" altLang="en-GB" sz="3200" b="1" dirty="0" smtClean="0">
                <a:solidFill>
                  <a:srgbClr val="000000"/>
                </a:solidFill>
                <a:latin typeface="黑体" panose="02010609060101010101" pitchFamily="49" charset="-122"/>
                <a:ea typeface="黑体" panose="02010609060101010101" pitchFamily="49" charset="-122"/>
              </a:rPr>
              <a:t>起来形成的电路</a:t>
            </a:r>
            <a:endParaRPr lang="zh-CN" altLang="en-US" sz="2800" b="1" dirty="0" smtClean="0">
              <a:solidFill>
                <a:srgbClr val="000000"/>
              </a:solidFill>
              <a:effectLst>
                <a:outerShdw blurRad="38100" dist="38100" dir="2700000" algn="tl">
                  <a:srgbClr val="C0C0C0"/>
                </a:outerShdw>
              </a:effectLst>
              <a:latin typeface="楷体_GB2312" pitchFamily="49" charset="-122"/>
              <a:ea typeface="楷体_GB2312" pitchFamily="49" charset="-122"/>
            </a:endParaRPr>
          </a:p>
        </p:txBody>
      </p:sp>
      <p:sp>
        <p:nvSpPr>
          <p:cNvPr id="1037" name="Rectangle 13"/>
          <p:cNvSpPr>
            <a:spLocks noChangeArrowheads="1"/>
          </p:cNvSpPr>
          <p:nvPr/>
        </p:nvSpPr>
        <p:spPr bwMode="auto">
          <a:xfrm>
            <a:off x="611560" y="2747963"/>
            <a:ext cx="327525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dirty="0" smtClean="0">
                <a:solidFill>
                  <a:srgbClr val="000000"/>
                </a:solidFill>
                <a:latin typeface="黑体" panose="02010609060101010101" pitchFamily="49" charset="-122"/>
                <a:ea typeface="黑体" panose="02010609060101010101" pitchFamily="49" charset="-122"/>
              </a:rPr>
              <a:t>并联电路的特点</a:t>
            </a:r>
            <a:r>
              <a:rPr kumimoji="1" lang="en-US" altLang="zh-CN" sz="3200" b="1" dirty="0" smtClean="0">
                <a:solidFill>
                  <a:srgbClr val="000000"/>
                </a:solidFill>
                <a:latin typeface="黑体" panose="02010609060101010101" pitchFamily="49" charset="-122"/>
                <a:ea typeface="黑体" panose="02010609060101010101" pitchFamily="49" charset="-122"/>
              </a:rPr>
              <a:t>:</a:t>
            </a:r>
          </a:p>
        </p:txBody>
      </p:sp>
      <p:sp>
        <p:nvSpPr>
          <p:cNvPr id="5125" name="Text Box 5"/>
          <p:cNvSpPr txBox="1">
            <a:spLocks noChangeArrowheads="1"/>
          </p:cNvSpPr>
          <p:nvPr/>
        </p:nvSpPr>
        <p:spPr bwMode="auto">
          <a:xfrm>
            <a:off x="1037988" y="5274444"/>
            <a:ext cx="7345363" cy="1077218"/>
          </a:xfrm>
          <a:prstGeom prst="rect">
            <a:avLst/>
          </a:prstGeom>
          <a:noFill/>
          <a:ln w="9525">
            <a:noFill/>
            <a:miter lim="800000"/>
            <a:headEnd/>
            <a:tailEnd/>
          </a:ln>
          <a:effec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0"/>
              </a:spcBef>
              <a:spcAft>
                <a:spcPct val="0"/>
              </a:spcAft>
            </a:pPr>
            <a:r>
              <a:rPr lang="zh-CN" altLang="en-US" sz="3200" b="1" dirty="0" smtClean="0">
                <a:solidFill>
                  <a:srgbClr val="0000FF"/>
                </a:solidFill>
                <a:latin typeface="黑体" panose="02010609060101010101" pitchFamily="49" charset="-122"/>
                <a:ea typeface="黑体" panose="02010609060101010101" pitchFamily="49" charset="-122"/>
              </a:rPr>
              <a:t>干路的开关控制整个干路，支路的开关只控制本支路。</a:t>
            </a:r>
            <a:r>
              <a:rPr lang="zh-CN" altLang="en-US" sz="2800" b="1" dirty="0" smtClean="0">
                <a:solidFill>
                  <a:srgbClr val="000000"/>
                </a:solidFill>
                <a:effectLst>
                  <a:outerShdw blurRad="38100" dist="38100" dir="2700000" algn="tl">
                    <a:srgbClr val="C0C0C0"/>
                  </a:outerShdw>
                </a:effectLst>
                <a:latin typeface="楷体_GB2312" pitchFamily="49" charset="-122"/>
                <a:ea typeface="楷体_GB2312" pitchFamily="49" charset="-122"/>
              </a:rPr>
              <a:t> </a:t>
            </a:r>
          </a:p>
        </p:txBody>
      </p:sp>
      <p:sp>
        <p:nvSpPr>
          <p:cNvPr id="1039" name="Rectangle 15"/>
          <p:cNvSpPr>
            <a:spLocks noChangeArrowheads="1"/>
          </p:cNvSpPr>
          <p:nvPr/>
        </p:nvSpPr>
        <p:spPr bwMode="auto">
          <a:xfrm>
            <a:off x="1131964" y="3431975"/>
            <a:ext cx="554029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dirty="0" smtClean="0">
                <a:solidFill>
                  <a:srgbClr val="0000FF"/>
                </a:solidFill>
                <a:latin typeface="黑体" panose="02010609060101010101" pitchFamily="49" charset="-122"/>
                <a:ea typeface="黑体" panose="02010609060101010101" pitchFamily="49" charset="-122"/>
              </a:rPr>
              <a:t>电流有两条（或多条）路径；</a:t>
            </a:r>
          </a:p>
        </p:txBody>
      </p:sp>
      <p:sp>
        <p:nvSpPr>
          <p:cNvPr id="1040" name="Rectangle 16"/>
          <p:cNvSpPr>
            <a:spLocks noChangeArrowheads="1"/>
          </p:cNvSpPr>
          <p:nvPr/>
        </p:nvSpPr>
        <p:spPr bwMode="auto">
          <a:xfrm>
            <a:off x="1054659" y="4094989"/>
            <a:ext cx="471635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dirty="0" smtClean="0">
                <a:solidFill>
                  <a:srgbClr val="0000FF"/>
                </a:solidFill>
                <a:latin typeface="黑体" panose="02010609060101010101" pitchFamily="49" charset="-122"/>
                <a:ea typeface="黑体" panose="02010609060101010101" pitchFamily="49" charset="-122"/>
              </a:rPr>
              <a:t>各用电器可以独立工作；</a:t>
            </a:r>
          </a:p>
        </p:txBody>
      </p:sp>
      <p:sp>
        <p:nvSpPr>
          <p:cNvPr id="1041" name="Rectangle 17"/>
          <p:cNvSpPr>
            <a:spLocks noChangeArrowheads="1"/>
          </p:cNvSpPr>
          <p:nvPr/>
        </p:nvSpPr>
        <p:spPr bwMode="auto">
          <a:xfrm>
            <a:off x="1054659" y="4689669"/>
            <a:ext cx="471635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dirty="0" smtClean="0">
                <a:solidFill>
                  <a:srgbClr val="0000FF"/>
                </a:solidFill>
                <a:latin typeface="黑体" panose="02010609060101010101" pitchFamily="49" charset="-122"/>
                <a:ea typeface="黑体" panose="02010609060101010101" pitchFamily="49" charset="-122"/>
              </a:rPr>
              <a:t>电路有</a:t>
            </a:r>
            <a:r>
              <a:rPr kumimoji="1" lang="zh-CN" altLang="en-US" sz="3200" b="1" dirty="0" smtClean="0">
                <a:solidFill>
                  <a:srgbClr val="FF0000"/>
                </a:solidFill>
                <a:latin typeface="黑体" panose="02010609060101010101" pitchFamily="49" charset="-122"/>
                <a:ea typeface="黑体" panose="02010609060101010101" pitchFamily="49" charset="-122"/>
              </a:rPr>
              <a:t>支路</a:t>
            </a:r>
            <a:r>
              <a:rPr kumimoji="1" lang="zh-CN" altLang="en-US" sz="3200" b="1" dirty="0" smtClean="0">
                <a:solidFill>
                  <a:srgbClr val="0000FF"/>
                </a:solidFill>
                <a:latin typeface="黑体" panose="02010609060101010101" pitchFamily="49" charset="-122"/>
                <a:ea typeface="黑体" panose="02010609060101010101" pitchFamily="49" charset="-122"/>
              </a:rPr>
              <a:t>和</a:t>
            </a:r>
            <a:r>
              <a:rPr kumimoji="1" lang="zh-CN" altLang="en-US" sz="3200" b="1" dirty="0" smtClean="0">
                <a:solidFill>
                  <a:srgbClr val="FF0000"/>
                </a:solidFill>
                <a:latin typeface="黑体" panose="02010609060101010101" pitchFamily="49" charset="-122"/>
                <a:ea typeface="黑体" panose="02010609060101010101" pitchFamily="49" charset="-122"/>
              </a:rPr>
              <a:t>干路</a:t>
            </a:r>
            <a:r>
              <a:rPr kumimoji="1" lang="zh-CN" altLang="en-US" sz="3200" b="1" dirty="0" smtClean="0">
                <a:solidFill>
                  <a:srgbClr val="0000FF"/>
                </a:solidFill>
                <a:latin typeface="黑体" panose="02010609060101010101" pitchFamily="49" charset="-122"/>
                <a:ea typeface="黑体" panose="02010609060101010101" pitchFamily="49" charset="-122"/>
              </a:rPr>
              <a:t>之分；</a:t>
            </a:r>
          </a:p>
        </p:txBody>
      </p:sp>
      <p:grpSp>
        <p:nvGrpSpPr>
          <p:cNvPr id="1051" name="Group 27"/>
          <p:cNvGrpSpPr>
            <a:grpSpLocks/>
          </p:cNvGrpSpPr>
          <p:nvPr/>
        </p:nvGrpSpPr>
        <p:grpSpPr bwMode="auto">
          <a:xfrm>
            <a:off x="5160963" y="1111250"/>
            <a:ext cx="2160587" cy="1081088"/>
            <a:chOff x="3243" y="663"/>
            <a:chExt cx="1361" cy="681"/>
          </a:xfrm>
        </p:grpSpPr>
        <p:sp>
          <p:nvSpPr>
            <p:cNvPr id="1042" name="Line 18"/>
            <p:cNvSpPr>
              <a:spLocks noChangeShapeType="1"/>
            </p:cNvSpPr>
            <p:nvPr/>
          </p:nvSpPr>
          <p:spPr bwMode="auto">
            <a:xfrm>
              <a:off x="3243" y="663"/>
              <a:ext cx="952"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smtClean="0">
                <a:solidFill>
                  <a:srgbClr val="000000"/>
                </a:solidFill>
              </a:endParaRPr>
            </a:p>
          </p:txBody>
        </p:sp>
        <p:sp>
          <p:nvSpPr>
            <p:cNvPr id="1043" name="Line 19"/>
            <p:cNvSpPr>
              <a:spLocks noChangeShapeType="1"/>
            </p:cNvSpPr>
            <p:nvPr/>
          </p:nvSpPr>
          <p:spPr bwMode="auto">
            <a:xfrm>
              <a:off x="3243" y="663"/>
              <a:ext cx="0" cy="681"/>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smtClean="0">
                <a:solidFill>
                  <a:srgbClr val="000000"/>
                </a:solidFill>
              </a:endParaRPr>
            </a:p>
          </p:txBody>
        </p:sp>
        <p:sp>
          <p:nvSpPr>
            <p:cNvPr id="1045" name="Line 21"/>
            <p:cNvSpPr>
              <a:spLocks noChangeShapeType="1"/>
            </p:cNvSpPr>
            <p:nvPr/>
          </p:nvSpPr>
          <p:spPr bwMode="auto">
            <a:xfrm>
              <a:off x="3243" y="1344"/>
              <a:ext cx="363"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smtClean="0">
                <a:solidFill>
                  <a:srgbClr val="000000"/>
                </a:solidFill>
              </a:endParaRPr>
            </a:p>
          </p:txBody>
        </p:sp>
        <p:sp>
          <p:nvSpPr>
            <p:cNvPr id="1048" name="Line 24"/>
            <p:cNvSpPr>
              <a:spLocks noChangeShapeType="1"/>
            </p:cNvSpPr>
            <p:nvPr/>
          </p:nvSpPr>
          <p:spPr bwMode="auto">
            <a:xfrm>
              <a:off x="4286" y="663"/>
              <a:ext cx="318"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smtClean="0">
                <a:solidFill>
                  <a:srgbClr val="000000"/>
                </a:solidFill>
              </a:endParaRPr>
            </a:p>
          </p:txBody>
        </p:sp>
        <p:sp>
          <p:nvSpPr>
            <p:cNvPr id="1049" name="Line 25"/>
            <p:cNvSpPr>
              <a:spLocks noChangeShapeType="1"/>
            </p:cNvSpPr>
            <p:nvPr/>
          </p:nvSpPr>
          <p:spPr bwMode="auto">
            <a:xfrm>
              <a:off x="4604" y="663"/>
              <a:ext cx="0" cy="681"/>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smtClean="0">
                <a:solidFill>
                  <a:srgbClr val="000000"/>
                </a:solidFill>
              </a:endParaRPr>
            </a:p>
          </p:txBody>
        </p:sp>
        <p:sp>
          <p:nvSpPr>
            <p:cNvPr id="1050" name="Line 26"/>
            <p:cNvSpPr>
              <a:spLocks noChangeShapeType="1"/>
            </p:cNvSpPr>
            <p:nvPr/>
          </p:nvSpPr>
          <p:spPr bwMode="auto">
            <a:xfrm>
              <a:off x="4286" y="1344"/>
              <a:ext cx="318"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smtClean="0">
                <a:solidFill>
                  <a:srgbClr val="000000"/>
                </a:solidFill>
              </a:endParaRPr>
            </a:p>
          </p:txBody>
        </p:sp>
      </p:grpSp>
    </p:spTree>
    <p:extLst>
      <p:ext uri="{BB962C8B-B14F-4D97-AF65-F5344CB8AC3E}">
        <p14:creationId xmlns:p14="http://schemas.microsoft.com/office/powerpoint/2010/main" val="286186204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fade">
                                      <p:cBhvr>
                                        <p:cTn id="7" dur="500"/>
                                        <p:tgtEl>
                                          <p:spTgt spid="245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581"/>
                                        </p:tgtEl>
                                        <p:attrNameLst>
                                          <p:attrName>style.visibility</p:attrName>
                                        </p:attrNameLst>
                                      </p:cBhvr>
                                      <p:to>
                                        <p:strVal val="visible"/>
                                      </p:to>
                                    </p:set>
                                    <p:animEffect transition="in" filter="fade">
                                      <p:cBhvr>
                                        <p:cTn id="12" dur="500"/>
                                        <p:tgtEl>
                                          <p:spTgt spid="245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37"/>
                                        </p:tgtEl>
                                        <p:attrNameLst>
                                          <p:attrName>style.visibility</p:attrName>
                                        </p:attrNameLst>
                                      </p:cBhvr>
                                      <p:to>
                                        <p:strVal val="visible"/>
                                      </p:to>
                                    </p:set>
                                    <p:animEffect transition="in" filter="fade">
                                      <p:cBhvr>
                                        <p:cTn id="17" dur="500"/>
                                        <p:tgtEl>
                                          <p:spTgt spid="10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39"/>
                                        </p:tgtEl>
                                        <p:attrNameLst>
                                          <p:attrName>style.visibility</p:attrName>
                                        </p:attrNameLst>
                                      </p:cBhvr>
                                      <p:to>
                                        <p:strVal val="visible"/>
                                      </p:to>
                                    </p:set>
                                    <p:animEffect transition="in" filter="fade">
                                      <p:cBhvr>
                                        <p:cTn id="22" dur="500"/>
                                        <p:tgtEl>
                                          <p:spTgt spid="10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40"/>
                                        </p:tgtEl>
                                        <p:attrNameLst>
                                          <p:attrName>style.visibility</p:attrName>
                                        </p:attrNameLst>
                                      </p:cBhvr>
                                      <p:to>
                                        <p:strVal val="visible"/>
                                      </p:to>
                                    </p:set>
                                    <p:animEffect transition="in" filter="fade">
                                      <p:cBhvr>
                                        <p:cTn id="25" dur="500"/>
                                        <p:tgtEl>
                                          <p:spTgt spid="104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41"/>
                                        </p:tgtEl>
                                        <p:attrNameLst>
                                          <p:attrName>style.visibility</p:attrName>
                                        </p:attrNameLst>
                                      </p:cBhvr>
                                      <p:to>
                                        <p:strVal val="visible"/>
                                      </p:to>
                                    </p:set>
                                    <p:animEffect transition="in" filter="fade">
                                      <p:cBhvr>
                                        <p:cTn id="28" dur="500"/>
                                        <p:tgtEl>
                                          <p:spTgt spid="104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125"/>
                                        </p:tgtEl>
                                        <p:attrNameLst>
                                          <p:attrName>style.visibility</p:attrName>
                                        </p:attrNameLst>
                                      </p:cBhvr>
                                      <p:to>
                                        <p:strVal val="visible"/>
                                      </p:to>
                                    </p:set>
                                    <p:animEffect transition="in" filter="fade">
                                      <p:cBhvr>
                                        <p:cTn id="31" dur="500"/>
                                        <p:tgtEl>
                                          <p:spTgt spid="512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1051"/>
                                        </p:tgtEl>
                                        <p:attrNameLst>
                                          <p:attrName>style.visibility</p:attrName>
                                        </p:attrNameLst>
                                      </p:cBhvr>
                                      <p:to>
                                        <p:strVal val="visible"/>
                                      </p:to>
                                    </p:set>
                                    <p:animEffect transition="in" filter="fade">
                                      <p:cBhvr>
                                        <p:cTn id="36" dur="500"/>
                                        <p:tgtEl>
                                          <p:spTgt spid="1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1" grpId="0"/>
      <p:bldP spid="1037" grpId="0"/>
      <p:bldP spid="5125" grpId="0"/>
      <p:bldP spid="1039" grpId="0"/>
      <p:bldP spid="1040" grpId="0"/>
      <p:bldP spid="104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grpSp>
        <p:nvGrpSpPr>
          <p:cNvPr id="16386" name="Group 2"/>
          <p:cNvGrpSpPr>
            <a:grpSpLocks/>
          </p:cNvGrpSpPr>
          <p:nvPr/>
        </p:nvGrpSpPr>
        <p:grpSpPr bwMode="auto">
          <a:xfrm>
            <a:off x="0" y="1247775"/>
            <a:ext cx="9144000" cy="4845050"/>
            <a:chOff x="0" y="0"/>
            <a:chExt cx="3389" cy="2130"/>
          </a:xfrm>
        </p:grpSpPr>
        <p:grpSp>
          <p:nvGrpSpPr>
            <p:cNvPr id="16387" name="Group 3"/>
            <p:cNvGrpSpPr>
              <a:grpSpLocks/>
            </p:cNvGrpSpPr>
            <p:nvPr/>
          </p:nvGrpSpPr>
          <p:grpSpPr bwMode="auto">
            <a:xfrm>
              <a:off x="3" y="3"/>
              <a:ext cx="3383" cy="2124"/>
              <a:chOff x="0" y="0"/>
              <a:chExt cx="3383" cy="2124"/>
            </a:xfrm>
          </p:grpSpPr>
          <p:grpSp>
            <p:nvGrpSpPr>
              <p:cNvPr id="16388" name="Group 4"/>
              <p:cNvGrpSpPr>
                <a:grpSpLocks/>
              </p:cNvGrpSpPr>
              <p:nvPr/>
            </p:nvGrpSpPr>
            <p:grpSpPr bwMode="auto">
              <a:xfrm>
                <a:off x="0" y="0"/>
                <a:ext cx="849" cy="1320"/>
                <a:chOff x="0" y="0"/>
                <a:chExt cx="849" cy="1320"/>
              </a:xfrm>
            </p:grpSpPr>
            <p:sp>
              <p:nvSpPr>
                <p:cNvPr id="16389" name="Rectangle 5"/>
                <p:cNvSpPr>
                  <a:spLocks noChangeArrowheads="1"/>
                </p:cNvSpPr>
                <p:nvPr/>
              </p:nvSpPr>
              <p:spPr bwMode="auto">
                <a:xfrm>
                  <a:off x="43" y="0"/>
                  <a:ext cx="763" cy="1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fontAlgn="base">
                    <a:spcBef>
                      <a:spcPct val="0"/>
                    </a:spcBef>
                    <a:spcAft>
                      <a:spcPct val="0"/>
                    </a:spcAft>
                  </a:pPr>
                  <a:endParaRPr lang="zh-CN" altLang="en-US" sz="2800" b="1" smtClean="0">
                    <a:solidFill>
                      <a:srgbClr val="40458C"/>
                    </a:solidFill>
                  </a:endParaRPr>
                </a:p>
                <a:p>
                  <a:pPr algn="ctr" eaLnBrk="0" fontAlgn="base" hangingPunct="0">
                    <a:spcBef>
                      <a:spcPct val="0"/>
                    </a:spcBef>
                    <a:spcAft>
                      <a:spcPct val="0"/>
                    </a:spcAft>
                  </a:pPr>
                  <a:endParaRPr lang="zh-CN" altLang="en-US" sz="2800" b="1" smtClean="0">
                    <a:solidFill>
                      <a:srgbClr val="40458C"/>
                    </a:solidFill>
                    <a:latin typeface="Arial" pitchFamily="34" charset="0"/>
                  </a:endParaRPr>
                </a:p>
              </p:txBody>
            </p:sp>
            <p:sp>
              <p:nvSpPr>
                <p:cNvPr id="16390" name="Rectangle 6"/>
                <p:cNvSpPr>
                  <a:spLocks noChangeArrowheads="1"/>
                </p:cNvSpPr>
                <p:nvPr/>
              </p:nvSpPr>
              <p:spPr bwMode="auto">
                <a:xfrm>
                  <a:off x="0" y="0"/>
                  <a:ext cx="849" cy="1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grpSp>
          <p:grpSp>
            <p:nvGrpSpPr>
              <p:cNvPr id="16391" name="Group 7"/>
              <p:cNvGrpSpPr>
                <a:grpSpLocks/>
              </p:cNvGrpSpPr>
              <p:nvPr/>
            </p:nvGrpSpPr>
            <p:grpSpPr bwMode="auto">
              <a:xfrm>
                <a:off x="849" y="0"/>
                <a:ext cx="1310" cy="1320"/>
                <a:chOff x="0" y="0"/>
                <a:chExt cx="1310" cy="1320"/>
              </a:xfrm>
            </p:grpSpPr>
            <p:sp>
              <p:nvSpPr>
                <p:cNvPr id="16392" name="Rectangle 8"/>
                <p:cNvSpPr>
                  <a:spLocks noChangeArrowheads="1"/>
                </p:cNvSpPr>
                <p:nvPr/>
              </p:nvSpPr>
              <p:spPr bwMode="auto">
                <a:xfrm>
                  <a:off x="43" y="0"/>
                  <a:ext cx="1224" cy="1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fontAlgn="base">
                    <a:spcBef>
                      <a:spcPct val="0"/>
                    </a:spcBef>
                    <a:spcAft>
                      <a:spcPct val="0"/>
                    </a:spcAft>
                  </a:pPr>
                  <a:endParaRPr lang="zh-CN" altLang="en-US" sz="2800" b="1" smtClean="0">
                    <a:solidFill>
                      <a:srgbClr val="40458C"/>
                    </a:solidFill>
                  </a:endParaRPr>
                </a:p>
                <a:p>
                  <a:pPr algn="just" eaLnBrk="0" fontAlgn="base" hangingPunct="0">
                    <a:spcBef>
                      <a:spcPct val="0"/>
                    </a:spcBef>
                    <a:spcAft>
                      <a:spcPct val="0"/>
                    </a:spcAft>
                  </a:pPr>
                  <a:endParaRPr lang="zh-CN" altLang="en-US" sz="2800" b="1" smtClean="0">
                    <a:solidFill>
                      <a:srgbClr val="40458C"/>
                    </a:solidFill>
                    <a:latin typeface="Arial" pitchFamily="34" charset="0"/>
                  </a:endParaRPr>
                </a:p>
              </p:txBody>
            </p:sp>
            <p:sp>
              <p:nvSpPr>
                <p:cNvPr id="16393" name="Rectangle 9"/>
                <p:cNvSpPr>
                  <a:spLocks noChangeArrowheads="1"/>
                </p:cNvSpPr>
                <p:nvPr/>
              </p:nvSpPr>
              <p:spPr bwMode="auto">
                <a:xfrm>
                  <a:off x="0" y="0"/>
                  <a:ext cx="1310" cy="1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grpSp>
          <p:grpSp>
            <p:nvGrpSpPr>
              <p:cNvPr id="16394" name="Group 10"/>
              <p:cNvGrpSpPr>
                <a:grpSpLocks/>
              </p:cNvGrpSpPr>
              <p:nvPr/>
            </p:nvGrpSpPr>
            <p:grpSpPr bwMode="auto">
              <a:xfrm>
                <a:off x="2159" y="0"/>
                <a:ext cx="1224" cy="1320"/>
                <a:chOff x="0" y="0"/>
                <a:chExt cx="1224" cy="1320"/>
              </a:xfrm>
            </p:grpSpPr>
            <p:sp>
              <p:nvSpPr>
                <p:cNvPr id="16395" name="Rectangle 11"/>
                <p:cNvSpPr>
                  <a:spLocks noChangeArrowheads="1"/>
                </p:cNvSpPr>
                <p:nvPr/>
              </p:nvSpPr>
              <p:spPr bwMode="auto">
                <a:xfrm>
                  <a:off x="43" y="0"/>
                  <a:ext cx="1138" cy="1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fontAlgn="base">
                    <a:spcBef>
                      <a:spcPct val="0"/>
                    </a:spcBef>
                    <a:spcAft>
                      <a:spcPct val="0"/>
                    </a:spcAft>
                  </a:pPr>
                  <a:endParaRPr lang="zh-CN" altLang="en-US" sz="2800" b="1" smtClean="0">
                    <a:solidFill>
                      <a:srgbClr val="40458C"/>
                    </a:solidFill>
                    <a:latin typeface="Arial" pitchFamily="34" charset="0"/>
                    <a:ea typeface="楷体_GB2312" pitchFamily="49" charset="-122"/>
                  </a:endParaRPr>
                </a:p>
              </p:txBody>
            </p:sp>
            <p:sp>
              <p:nvSpPr>
                <p:cNvPr id="16396" name="Rectangle 12"/>
                <p:cNvSpPr>
                  <a:spLocks noChangeArrowheads="1"/>
                </p:cNvSpPr>
                <p:nvPr/>
              </p:nvSpPr>
              <p:spPr bwMode="auto">
                <a:xfrm>
                  <a:off x="0" y="0"/>
                  <a:ext cx="1224" cy="1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grpSp>
          <p:grpSp>
            <p:nvGrpSpPr>
              <p:cNvPr id="16397" name="Group 13"/>
              <p:cNvGrpSpPr>
                <a:grpSpLocks/>
              </p:cNvGrpSpPr>
              <p:nvPr/>
            </p:nvGrpSpPr>
            <p:grpSpPr bwMode="auto">
              <a:xfrm>
                <a:off x="0" y="1320"/>
                <a:ext cx="849" cy="804"/>
                <a:chOff x="0" y="0"/>
                <a:chExt cx="849" cy="804"/>
              </a:xfrm>
            </p:grpSpPr>
            <p:sp>
              <p:nvSpPr>
                <p:cNvPr id="16398" name="Rectangle 14"/>
                <p:cNvSpPr>
                  <a:spLocks noChangeArrowheads="1"/>
                </p:cNvSpPr>
                <p:nvPr/>
              </p:nvSpPr>
              <p:spPr bwMode="auto">
                <a:xfrm>
                  <a:off x="43" y="0"/>
                  <a:ext cx="763" cy="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fontAlgn="base">
                    <a:spcBef>
                      <a:spcPct val="0"/>
                    </a:spcBef>
                    <a:spcAft>
                      <a:spcPct val="0"/>
                    </a:spcAft>
                  </a:pPr>
                  <a:endParaRPr lang="zh-CN" altLang="en-US" sz="2800" b="1" smtClean="0">
                    <a:solidFill>
                      <a:srgbClr val="40458C"/>
                    </a:solidFill>
                  </a:endParaRPr>
                </a:p>
                <a:p>
                  <a:pPr algn="ctr" eaLnBrk="0" fontAlgn="base" hangingPunct="0">
                    <a:spcBef>
                      <a:spcPct val="0"/>
                    </a:spcBef>
                    <a:spcAft>
                      <a:spcPct val="0"/>
                    </a:spcAft>
                  </a:pPr>
                  <a:endParaRPr lang="zh-CN" altLang="en-US" sz="2800" b="1" smtClean="0">
                    <a:solidFill>
                      <a:srgbClr val="40458C"/>
                    </a:solidFill>
                    <a:latin typeface="Arial" pitchFamily="34" charset="0"/>
                  </a:endParaRPr>
                </a:p>
              </p:txBody>
            </p:sp>
            <p:sp>
              <p:nvSpPr>
                <p:cNvPr id="16399" name="Rectangle 15"/>
                <p:cNvSpPr>
                  <a:spLocks noChangeArrowheads="1"/>
                </p:cNvSpPr>
                <p:nvPr/>
              </p:nvSpPr>
              <p:spPr bwMode="auto">
                <a:xfrm>
                  <a:off x="0" y="0"/>
                  <a:ext cx="849" cy="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grpSp>
          <p:grpSp>
            <p:nvGrpSpPr>
              <p:cNvPr id="16400" name="Group 16"/>
              <p:cNvGrpSpPr>
                <a:grpSpLocks/>
              </p:cNvGrpSpPr>
              <p:nvPr/>
            </p:nvGrpSpPr>
            <p:grpSpPr bwMode="auto">
              <a:xfrm>
                <a:off x="849" y="1320"/>
                <a:ext cx="1310" cy="804"/>
                <a:chOff x="0" y="0"/>
                <a:chExt cx="1310" cy="804"/>
              </a:xfrm>
            </p:grpSpPr>
            <p:sp>
              <p:nvSpPr>
                <p:cNvPr id="16401" name="Rectangle 17"/>
                <p:cNvSpPr>
                  <a:spLocks noChangeArrowheads="1"/>
                </p:cNvSpPr>
                <p:nvPr/>
              </p:nvSpPr>
              <p:spPr bwMode="auto">
                <a:xfrm>
                  <a:off x="43" y="0"/>
                  <a:ext cx="1224" cy="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eaLnBrk="0" fontAlgn="base" hangingPunct="0">
                    <a:spcBef>
                      <a:spcPct val="0"/>
                    </a:spcBef>
                    <a:spcAft>
                      <a:spcPct val="0"/>
                    </a:spcAft>
                  </a:pPr>
                  <a:endParaRPr lang="zh-CN" altLang="en-US" sz="2800" b="1" smtClean="0">
                    <a:solidFill>
                      <a:srgbClr val="40458C"/>
                    </a:solidFill>
                    <a:latin typeface="Arial" pitchFamily="34" charset="0"/>
                  </a:endParaRPr>
                </a:p>
              </p:txBody>
            </p:sp>
            <p:sp>
              <p:nvSpPr>
                <p:cNvPr id="16402" name="Rectangle 18"/>
                <p:cNvSpPr>
                  <a:spLocks noChangeArrowheads="1"/>
                </p:cNvSpPr>
                <p:nvPr/>
              </p:nvSpPr>
              <p:spPr bwMode="auto">
                <a:xfrm>
                  <a:off x="0" y="0"/>
                  <a:ext cx="1310" cy="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grpSp>
          <p:grpSp>
            <p:nvGrpSpPr>
              <p:cNvPr id="16403" name="Group 19"/>
              <p:cNvGrpSpPr>
                <a:grpSpLocks/>
              </p:cNvGrpSpPr>
              <p:nvPr/>
            </p:nvGrpSpPr>
            <p:grpSpPr bwMode="auto">
              <a:xfrm>
                <a:off x="2159" y="1320"/>
                <a:ext cx="1224" cy="804"/>
                <a:chOff x="0" y="0"/>
                <a:chExt cx="1224" cy="804"/>
              </a:xfrm>
            </p:grpSpPr>
            <p:sp>
              <p:nvSpPr>
                <p:cNvPr id="16404" name="Rectangle 20"/>
                <p:cNvSpPr>
                  <a:spLocks noChangeArrowheads="1"/>
                </p:cNvSpPr>
                <p:nvPr/>
              </p:nvSpPr>
              <p:spPr bwMode="auto">
                <a:xfrm>
                  <a:off x="43" y="0"/>
                  <a:ext cx="1138" cy="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fontAlgn="base">
                    <a:spcBef>
                      <a:spcPct val="0"/>
                    </a:spcBef>
                    <a:spcAft>
                      <a:spcPct val="0"/>
                    </a:spcAft>
                  </a:pPr>
                  <a:endParaRPr lang="zh-CN" altLang="en-US" sz="2800" b="1" smtClean="0">
                    <a:solidFill>
                      <a:srgbClr val="40458C"/>
                    </a:solidFill>
                  </a:endParaRPr>
                </a:p>
                <a:p>
                  <a:pPr algn="just" fontAlgn="base">
                    <a:spcBef>
                      <a:spcPct val="0"/>
                    </a:spcBef>
                    <a:spcAft>
                      <a:spcPct val="0"/>
                    </a:spcAft>
                  </a:pPr>
                  <a:endParaRPr lang="zh-CN" altLang="en-US" sz="2800" b="1" smtClean="0">
                    <a:solidFill>
                      <a:srgbClr val="0000FF"/>
                    </a:solidFill>
                    <a:latin typeface="Arial" pitchFamily="34" charset="0"/>
                  </a:endParaRPr>
                </a:p>
              </p:txBody>
            </p:sp>
            <p:sp>
              <p:nvSpPr>
                <p:cNvPr id="16405" name="Rectangle 21"/>
                <p:cNvSpPr>
                  <a:spLocks noChangeArrowheads="1"/>
                </p:cNvSpPr>
                <p:nvPr/>
              </p:nvSpPr>
              <p:spPr bwMode="auto">
                <a:xfrm>
                  <a:off x="0" y="0"/>
                  <a:ext cx="1224" cy="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grpSp>
        </p:grpSp>
        <p:sp>
          <p:nvSpPr>
            <p:cNvPr id="16406" name="Rectangle 22"/>
            <p:cNvSpPr>
              <a:spLocks noChangeArrowheads="1"/>
            </p:cNvSpPr>
            <p:nvPr/>
          </p:nvSpPr>
          <p:spPr bwMode="auto">
            <a:xfrm>
              <a:off x="0" y="0"/>
              <a:ext cx="3389" cy="2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grpSp>
      <p:sp>
        <p:nvSpPr>
          <p:cNvPr id="16419" name="Rectangle 35"/>
          <p:cNvSpPr>
            <a:spLocks noChangeArrowheads="1"/>
          </p:cNvSpPr>
          <p:nvPr/>
        </p:nvSpPr>
        <p:spPr bwMode="auto">
          <a:xfrm>
            <a:off x="1434563" y="4042916"/>
            <a:ext cx="2631535"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zh-CN" altLang="en-US" sz="2800" b="1" dirty="0" smtClean="0">
                <a:solidFill>
                  <a:srgbClr val="0000FF"/>
                </a:solidFill>
                <a:latin typeface="黑体" panose="02010609060101010101" pitchFamily="49" charset="-122"/>
                <a:ea typeface="黑体" panose="02010609060101010101" pitchFamily="49" charset="-122"/>
              </a:rPr>
              <a:t>开关控制整个电路，开关位置对它的控制作用没有影响。</a:t>
            </a:r>
          </a:p>
        </p:txBody>
      </p:sp>
      <p:sp>
        <p:nvSpPr>
          <p:cNvPr id="16420" name="Rectangle 36"/>
          <p:cNvSpPr>
            <a:spLocks noChangeArrowheads="1"/>
          </p:cNvSpPr>
          <p:nvPr/>
        </p:nvSpPr>
        <p:spPr bwMode="auto">
          <a:xfrm>
            <a:off x="4230799" y="4052044"/>
            <a:ext cx="2285417"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zh-CN" altLang="en-US" sz="2800" b="1" dirty="0" smtClean="0">
                <a:solidFill>
                  <a:srgbClr val="0000FF"/>
                </a:solidFill>
                <a:latin typeface="黑体" panose="02010609060101010101" pitchFamily="49" charset="-122"/>
                <a:ea typeface="黑体" panose="02010609060101010101" pitchFamily="49" charset="-122"/>
              </a:rPr>
              <a:t>干路开关控制整个电路，支路开关只控制它所在的那条支路。</a:t>
            </a:r>
          </a:p>
        </p:txBody>
      </p:sp>
      <p:sp>
        <p:nvSpPr>
          <p:cNvPr id="16421" name="Rectangle 37"/>
          <p:cNvSpPr>
            <a:spLocks noChangeArrowheads="1"/>
          </p:cNvSpPr>
          <p:nvPr/>
        </p:nvSpPr>
        <p:spPr bwMode="auto">
          <a:xfrm>
            <a:off x="1547813" y="1971052"/>
            <a:ext cx="237611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zh-CN" altLang="en-US" sz="2800" b="1" dirty="0" smtClean="0">
                <a:solidFill>
                  <a:srgbClr val="0000FF"/>
                </a:solidFill>
                <a:latin typeface="黑体" panose="02010609060101010101" pitchFamily="49" charset="-122"/>
                <a:ea typeface="黑体" panose="02010609060101010101" pitchFamily="49" charset="-122"/>
              </a:rPr>
              <a:t>只有一条路径，一条回路。</a:t>
            </a:r>
          </a:p>
        </p:txBody>
      </p:sp>
      <p:sp>
        <p:nvSpPr>
          <p:cNvPr id="16422" name="Rectangle 38"/>
          <p:cNvSpPr>
            <a:spLocks noChangeArrowheads="1"/>
          </p:cNvSpPr>
          <p:nvPr/>
        </p:nvSpPr>
        <p:spPr bwMode="auto">
          <a:xfrm>
            <a:off x="4230799" y="1971052"/>
            <a:ext cx="192537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zh-CN" altLang="en-US" sz="2800" b="1" dirty="0" smtClean="0">
                <a:solidFill>
                  <a:srgbClr val="0000FF"/>
                </a:solidFill>
                <a:latin typeface="黑体" panose="02010609060101010101" pitchFamily="49" charset="-122"/>
                <a:ea typeface="黑体" panose="02010609060101010101" pitchFamily="49" charset="-122"/>
              </a:rPr>
              <a:t>有多条支路，多个回路。</a:t>
            </a:r>
          </a:p>
        </p:txBody>
      </p:sp>
      <p:sp>
        <p:nvSpPr>
          <p:cNvPr id="16423" name="Rectangle 39"/>
          <p:cNvSpPr>
            <a:spLocks noChangeArrowheads="1"/>
          </p:cNvSpPr>
          <p:nvPr/>
        </p:nvSpPr>
        <p:spPr bwMode="auto">
          <a:xfrm>
            <a:off x="466725" y="2338388"/>
            <a:ext cx="115252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800" b="1" dirty="0" smtClean="0">
                <a:solidFill>
                  <a:srgbClr val="000000"/>
                </a:solidFill>
                <a:effectLst>
                  <a:outerShdw blurRad="38100" dist="38100" dir="2700000" algn="tl">
                    <a:srgbClr val="FFFFFF"/>
                  </a:outerShdw>
                </a:effectLst>
                <a:latin typeface="黑体" panose="02010609060101010101" pitchFamily="49" charset="-122"/>
                <a:ea typeface="黑体" panose="02010609060101010101" pitchFamily="49" charset="-122"/>
              </a:rPr>
              <a:t>电流</a:t>
            </a:r>
          </a:p>
          <a:p>
            <a:pPr fontAlgn="base">
              <a:spcBef>
                <a:spcPct val="0"/>
              </a:spcBef>
              <a:spcAft>
                <a:spcPct val="0"/>
              </a:spcAft>
            </a:pPr>
            <a:r>
              <a:rPr lang="zh-CN" altLang="en-US" sz="2800" b="1" dirty="0" smtClean="0">
                <a:solidFill>
                  <a:srgbClr val="000000"/>
                </a:solidFill>
                <a:effectLst>
                  <a:outerShdw blurRad="38100" dist="38100" dir="2700000" algn="tl">
                    <a:srgbClr val="FFFFFF"/>
                  </a:outerShdw>
                </a:effectLst>
                <a:latin typeface="黑体" panose="02010609060101010101" pitchFamily="49" charset="-122"/>
                <a:ea typeface="黑体" panose="02010609060101010101" pitchFamily="49" charset="-122"/>
              </a:rPr>
              <a:t>路径</a:t>
            </a:r>
          </a:p>
        </p:txBody>
      </p:sp>
      <p:sp>
        <p:nvSpPr>
          <p:cNvPr id="16424" name="Rectangle 40"/>
          <p:cNvSpPr>
            <a:spLocks noChangeArrowheads="1"/>
          </p:cNvSpPr>
          <p:nvPr/>
        </p:nvSpPr>
        <p:spPr bwMode="auto">
          <a:xfrm>
            <a:off x="1692275" y="1339850"/>
            <a:ext cx="162736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2800" b="1" dirty="0" smtClean="0">
                <a:solidFill>
                  <a:schemeClr val="tx1">
                    <a:lumMod val="50000"/>
                  </a:schemeClr>
                </a:solidFill>
                <a:latin typeface="黑体" panose="02010609060101010101" pitchFamily="49" charset="-122"/>
                <a:ea typeface="黑体" panose="02010609060101010101" pitchFamily="49" charset="-122"/>
              </a:rPr>
              <a:t>串联电路</a:t>
            </a:r>
          </a:p>
        </p:txBody>
      </p:sp>
      <p:sp>
        <p:nvSpPr>
          <p:cNvPr id="16425" name="Rectangle 41"/>
          <p:cNvSpPr>
            <a:spLocks noChangeArrowheads="1"/>
          </p:cNvSpPr>
          <p:nvPr/>
        </p:nvSpPr>
        <p:spPr bwMode="auto">
          <a:xfrm>
            <a:off x="4322031" y="1320585"/>
            <a:ext cx="162736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2800" b="1" dirty="0" smtClean="0">
                <a:solidFill>
                  <a:schemeClr val="tx1">
                    <a:lumMod val="50000"/>
                  </a:schemeClr>
                </a:solidFill>
                <a:latin typeface="黑体" panose="02010609060101010101" pitchFamily="49" charset="-122"/>
                <a:ea typeface="黑体" panose="02010609060101010101" pitchFamily="49" charset="-122"/>
              </a:rPr>
              <a:t>并联电路</a:t>
            </a:r>
          </a:p>
        </p:txBody>
      </p:sp>
      <p:sp>
        <p:nvSpPr>
          <p:cNvPr id="16426" name="Rectangle 42"/>
          <p:cNvSpPr>
            <a:spLocks noChangeArrowheads="1"/>
          </p:cNvSpPr>
          <p:nvPr/>
        </p:nvSpPr>
        <p:spPr bwMode="auto">
          <a:xfrm>
            <a:off x="355063" y="4754873"/>
            <a:ext cx="10795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3200" b="1" dirty="0" smtClean="0">
                <a:solidFill>
                  <a:srgbClr val="000000"/>
                </a:solidFill>
                <a:effectLst>
                  <a:outerShdw blurRad="38100" dist="38100" dir="2700000" algn="tl">
                    <a:srgbClr val="FFFFFF"/>
                  </a:outerShdw>
                </a:effectLst>
                <a:latin typeface="黑体" panose="02010609060101010101" pitchFamily="49" charset="-122"/>
                <a:ea typeface="黑体" panose="02010609060101010101" pitchFamily="49" charset="-122"/>
              </a:rPr>
              <a:t>开关</a:t>
            </a:r>
          </a:p>
          <a:p>
            <a:pPr fontAlgn="base">
              <a:spcBef>
                <a:spcPct val="0"/>
              </a:spcBef>
              <a:spcAft>
                <a:spcPct val="0"/>
              </a:spcAft>
            </a:pPr>
            <a:r>
              <a:rPr lang="zh-CN" altLang="en-US" sz="3200" b="1" dirty="0" smtClean="0">
                <a:solidFill>
                  <a:srgbClr val="000000"/>
                </a:solidFill>
                <a:effectLst>
                  <a:outerShdw blurRad="38100" dist="38100" dir="2700000" algn="tl">
                    <a:srgbClr val="FFFFFF"/>
                  </a:outerShdw>
                </a:effectLst>
                <a:latin typeface="黑体" panose="02010609060101010101" pitchFamily="49" charset="-122"/>
                <a:ea typeface="黑体" panose="02010609060101010101" pitchFamily="49" charset="-122"/>
              </a:rPr>
              <a:t>作用</a:t>
            </a:r>
          </a:p>
        </p:txBody>
      </p:sp>
      <p:grpSp>
        <p:nvGrpSpPr>
          <p:cNvPr id="16437" name="Group 53"/>
          <p:cNvGrpSpPr>
            <a:grpSpLocks/>
          </p:cNvGrpSpPr>
          <p:nvPr/>
        </p:nvGrpSpPr>
        <p:grpSpPr bwMode="auto">
          <a:xfrm>
            <a:off x="188297" y="1154020"/>
            <a:ext cx="8642350" cy="5472112"/>
            <a:chOff x="158" y="210"/>
            <a:chExt cx="5444" cy="3900"/>
          </a:xfrm>
        </p:grpSpPr>
        <p:sp>
          <p:nvSpPr>
            <p:cNvPr id="16427" name="Line 43"/>
            <p:cNvSpPr>
              <a:spLocks noChangeShapeType="1"/>
            </p:cNvSpPr>
            <p:nvPr/>
          </p:nvSpPr>
          <p:spPr bwMode="auto">
            <a:xfrm>
              <a:off x="158" y="210"/>
              <a:ext cx="5444"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6428" name="Line 44"/>
            <p:cNvSpPr>
              <a:spLocks noChangeShapeType="1"/>
            </p:cNvSpPr>
            <p:nvPr/>
          </p:nvSpPr>
          <p:spPr bwMode="auto">
            <a:xfrm>
              <a:off x="158" y="210"/>
              <a:ext cx="0" cy="39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6429" name="Line 45"/>
            <p:cNvSpPr>
              <a:spLocks noChangeShapeType="1"/>
            </p:cNvSpPr>
            <p:nvPr/>
          </p:nvSpPr>
          <p:spPr bwMode="auto">
            <a:xfrm>
              <a:off x="158" y="4110"/>
              <a:ext cx="5444"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6430" name="Line 46"/>
            <p:cNvSpPr>
              <a:spLocks noChangeShapeType="1"/>
            </p:cNvSpPr>
            <p:nvPr/>
          </p:nvSpPr>
          <p:spPr bwMode="auto">
            <a:xfrm flipV="1">
              <a:off x="5602" y="210"/>
              <a:ext cx="0" cy="39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6431" name="Line 47"/>
            <p:cNvSpPr>
              <a:spLocks noChangeShapeType="1"/>
            </p:cNvSpPr>
            <p:nvPr/>
          </p:nvSpPr>
          <p:spPr bwMode="auto">
            <a:xfrm>
              <a:off x="158" y="709"/>
              <a:ext cx="5444"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6432" name="Line 48"/>
            <p:cNvSpPr>
              <a:spLocks noChangeShapeType="1"/>
            </p:cNvSpPr>
            <p:nvPr/>
          </p:nvSpPr>
          <p:spPr bwMode="auto">
            <a:xfrm>
              <a:off x="884" y="210"/>
              <a:ext cx="0" cy="39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6433" name="Line 49"/>
            <p:cNvSpPr>
              <a:spLocks noChangeShapeType="1"/>
            </p:cNvSpPr>
            <p:nvPr/>
          </p:nvSpPr>
          <p:spPr bwMode="auto">
            <a:xfrm>
              <a:off x="158" y="2160"/>
              <a:ext cx="5444"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6434" name="Line 50"/>
            <p:cNvSpPr>
              <a:spLocks noChangeShapeType="1"/>
            </p:cNvSpPr>
            <p:nvPr/>
          </p:nvSpPr>
          <p:spPr bwMode="auto">
            <a:xfrm>
              <a:off x="2662" y="210"/>
              <a:ext cx="0" cy="39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grpSp>
      <p:sp>
        <p:nvSpPr>
          <p:cNvPr id="2" name="TextBox 1"/>
          <p:cNvSpPr txBox="1"/>
          <p:nvPr/>
        </p:nvSpPr>
        <p:spPr>
          <a:xfrm>
            <a:off x="202576" y="176862"/>
            <a:ext cx="3960440" cy="584775"/>
          </a:xfrm>
          <a:prstGeom prst="rect">
            <a:avLst/>
          </a:prstGeom>
          <a:noFill/>
        </p:spPr>
        <p:txBody>
          <a:bodyPr wrap="square" rtlCol="0">
            <a:spAutoFit/>
          </a:bodyPr>
          <a:lstStyle/>
          <a:p>
            <a:r>
              <a:rPr lang="zh-CN" altLang="en-US" sz="3200" b="1" dirty="0" smtClean="0">
                <a:solidFill>
                  <a:srgbClr val="000000"/>
                </a:solidFill>
                <a:latin typeface="黑体" panose="02010609060101010101" pitchFamily="49" charset="-122"/>
                <a:ea typeface="黑体" panose="02010609060101010101" pitchFamily="49" charset="-122"/>
              </a:rPr>
              <a:t>串、并联电路区别</a:t>
            </a:r>
            <a:endParaRPr lang="zh-CN" altLang="en-US" sz="3200" b="1" dirty="0">
              <a:solidFill>
                <a:srgbClr val="000000"/>
              </a:solidFill>
              <a:latin typeface="黑体" panose="02010609060101010101" pitchFamily="49" charset="-122"/>
              <a:ea typeface="黑体" panose="02010609060101010101" pitchFamily="49" charset="-122"/>
            </a:endParaRPr>
          </a:p>
        </p:txBody>
      </p:sp>
      <p:pic>
        <p:nvPicPr>
          <p:cNvPr id="43" name="Picture 8" descr="1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76256" y="2137984"/>
            <a:ext cx="1918859" cy="1547813"/>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Group 23"/>
          <p:cNvGrpSpPr>
            <a:grpSpLocks/>
          </p:cNvGrpSpPr>
          <p:nvPr/>
        </p:nvGrpSpPr>
        <p:grpSpPr bwMode="auto">
          <a:xfrm>
            <a:off x="6444432" y="4040588"/>
            <a:ext cx="2080419" cy="2220912"/>
            <a:chOff x="0" y="0"/>
            <a:chExt cx="1717" cy="1824"/>
          </a:xfrm>
        </p:grpSpPr>
        <p:cxnSp>
          <p:nvCxnSpPr>
            <p:cNvPr id="46" name="直接连接符 20"/>
            <p:cNvCxnSpPr>
              <a:cxnSpLocks noChangeShapeType="1"/>
            </p:cNvCxnSpPr>
            <p:nvPr/>
          </p:nvCxnSpPr>
          <p:spPr bwMode="auto">
            <a:xfrm flipV="1">
              <a:off x="605" y="1062"/>
              <a:ext cx="1088" cy="0"/>
            </a:xfrm>
            <a:prstGeom prst="line">
              <a:avLst/>
            </a:prstGeom>
            <a:noFill/>
            <a:ln w="28575">
              <a:solidFill>
                <a:srgbClr val="C0504D"/>
              </a:solidFill>
              <a:round/>
              <a:headEnd/>
              <a:tailEnd/>
            </a:ln>
            <a:extLst>
              <a:ext uri="{909E8E84-426E-40DD-AFC4-6F175D3DCCD1}">
                <a14:hiddenFill xmlns:a14="http://schemas.microsoft.com/office/drawing/2010/main">
                  <a:noFill/>
                </a14:hiddenFill>
              </a:ext>
            </a:extLst>
          </p:spPr>
        </p:cxnSp>
        <p:cxnSp>
          <p:nvCxnSpPr>
            <p:cNvPr id="47" name="直接连接符 20"/>
            <p:cNvCxnSpPr>
              <a:cxnSpLocks noChangeShapeType="1"/>
            </p:cNvCxnSpPr>
            <p:nvPr/>
          </p:nvCxnSpPr>
          <p:spPr bwMode="auto">
            <a:xfrm flipV="1">
              <a:off x="601" y="1646"/>
              <a:ext cx="1088" cy="0"/>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cxnSp>
          <p:nvCxnSpPr>
            <p:cNvPr id="48" name="直接连接符 24"/>
            <p:cNvCxnSpPr>
              <a:cxnSpLocks noChangeShapeType="1"/>
            </p:cNvCxnSpPr>
            <p:nvPr/>
          </p:nvCxnSpPr>
          <p:spPr bwMode="auto">
            <a:xfrm rot="5400000" flipH="1" flipV="1">
              <a:off x="1363" y="1321"/>
              <a:ext cx="654" cy="6"/>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cxnSp>
          <p:nvCxnSpPr>
            <p:cNvPr id="49" name="直接连接符 24"/>
            <p:cNvCxnSpPr>
              <a:cxnSpLocks noChangeShapeType="1"/>
            </p:cNvCxnSpPr>
            <p:nvPr/>
          </p:nvCxnSpPr>
          <p:spPr bwMode="auto">
            <a:xfrm rot="5400000" flipH="1" flipV="1">
              <a:off x="-304" y="1330"/>
              <a:ext cx="654" cy="6"/>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sp>
          <p:nvSpPr>
            <p:cNvPr id="50" name="Line 41"/>
            <p:cNvSpPr>
              <a:spLocks noChangeShapeType="1"/>
            </p:cNvSpPr>
            <p:nvPr/>
          </p:nvSpPr>
          <p:spPr bwMode="auto">
            <a:xfrm>
              <a:off x="33" y="332"/>
              <a:ext cx="226" cy="1"/>
            </a:xfrm>
            <a:prstGeom prst="line">
              <a:avLst/>
            </a:prstGeom>
            <a:noFill/>
            <a:ln w="25400">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cxnSp>
          <p:nvCxnSpPr>
            <p:cNvPr id="51" name="直接连接符 20"/>
            <p:cNvCxnSpPr>
              <a:cxnSpLocks noChangeShapeType="1"/>
            </p:cNvCxnSpPr>
            <p:nvPr/>
          </p:nvCxnSpPr>
          <p:spPr bwMode="auto">
            <a:xfrm flipV="1">
              <a:off x="26" y="1045"/>
              <a:ext cx="369" cy="0"/>
            </a:xfrm>
            <a:prstGeom prst="line">
              <a:avLst/>
            </a:prstGeom>
            <a:noFill/>
            <a:ln w="28575">
              <a:solidFill>
                <a:srgbClr val="C0504D"/>
              </a:solidFill>
              <a:round/>
              <a:headEnd/>
              <a:tailEnd/>
            </a:ln>
            <a:extLst>
              <a:ext uri="{909E8E84-426E-40DD-AFC4-6F175D3DCCD1}">
                <a14:hiddenFill xmlns:a14="http://schemas.microsoft.com/office/drawing/2010/main">
                  <a:noFill/>
                </a14:hiddenFill>
              </a:ext>
            </a:extLst>
          </p:spPr>
        </p:cxnSp>
        <p:sp>
          <p:nvSpPr>
            <p:cNvPr id="52" name="AutoShape 21"/>
            <p:cNvSpPr>
              <a:spLocks noChangeArrowheads="1"/>
            </p:cNvSpPr>
            <p:nvPr/>
          </p:nvSpPr>
          <p:spPr bwMode="auto">
            <a:xfrm>
              <a:off x="963" y="886"/>
              <a:ext cx="318" cy="316"/>
            </a:xfrm>
            <a:prstGeom prst="flowChartSummingJunction">
              <a:avLst/>
            </a:prstGeom>
            <a:solidFill>
              <a:srgbClr val="FFFFFF"/>
            </a:solidFill>
            <a:ln w="25400">
              <a:solidFill>
                <a:srgbClr val="C0504D"/>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53" name="Line 32"/>
            <p:cNvSpPr>
              <a:spLocks noChangeShapeType="1"/>
            </p:cNvSpPr>
            <p:nvPr/>
          </p:nvSpPr>
          <p:spPr bwMode="auto">
            <a:xfrm>
              <a:off x="871" y="117"/>
              <a:ext cx="0" cy="41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54" name="Line 33"/>
            <p:cNvSpPr>
              <a:spLocks noChangeShapeType="1"/>
            </p:cNvSpPr>
            <p:nvPr/>
          </p:nvSpPr>
          <p:spPr bwMode="auto">
            <a:xfrm>
              <a:off x="955" y="201"/>
              <a:ext cx="0" cy="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55" name="Line 34"/>
            <p:cNvSpPr>
              <a:spLocks noChangeShapeType="1"/>
            </p:cNvSpPr>
            <p:nvPr/>
          </p:nvSpPr>
          <p:spPr bwMode="auto">
            <a:xfrm flipV="1">
              <a:off x="960" y="325"/>
              <a:ext cx="743" cy="2"/>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cxnSp>
          <p:nvCxnSpPr>
            <p:cNvPr id="56" name="直接连接符 23"/>
            <p:cNvCxnSpPr>
              <a:cxnSpLocks noChangeShapeType="1"/>
            </p:cNvCxnSpPr>
            <p:nvPr/>
          </p:nvCxnSpPr>
          <p:spPr bwMode="auto">
            <a:xfrm rot="5400000" flipH="1" flipV="1">
              <a:off x="1341" y="676"/>
              <a:ext cx="716" cy="8"/>
            </a:xfrm>
            <a:prstGeom prst="line">
              <a:avLst/>
            </a:prstGeom>
            <a:noFill/>
            <a:ln w="28575">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7" name="直接连接符 24"/>
            <p:cNvCxnSpPr>
              <a:cxnSpLocks noChangeShapeType="1"/>
            </p:cNvCxnSpPr>
            <p:nvPr/>
          </p:nvCxnSpPr>
          <p:spPr bwMode="auto">
            <a:xfrm rot="5400000" flipH="1" flipV="1">
              <a:off x="-328" y="671"/>
              <a:ext cx="716" cy="7"/>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cxnSp>
        <p:sp>
          <p:nvSpPr>
            <p:cNvPr id="58" name="Line 41"/>
            <p:cNvSpPr>
              <a:spLocks noChangeShapeType="1"/>
            </p:cNvSpPr>
            <p:nvPr/>
          </p:nvSpPr>
          <p:spPr bwMode="auto">
            <a:xfrm>
              <a:off x="450" y="336"/>
              <a:ext cx="420" cy="1"/>
            </a:xfrm>
            <a:prstGeom prst="line">
              <a:avLst/>
            </a:prstGeom>
            <a:noFill/>
            <a:ln w="25400">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59" name="Text Box 37"/>
            <p:cNvSpPr txBox="1">
              <a:spLocks noChangeArrowheads="1"/>
            </p:cNvSpPr>
            <p:nvPr/>
          </p:nvSpPr>
          <p:spPr bwMode="auto">
            <a:xfrm>
              <a:off x="1158" y="1277"/>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L</a:t>
              </a:r>
              <a:r>
                <a:rPr kumimoji="0" lang="en-US" altLang="zh-CN" sz="2400" b="1" i="0" u="none" strike="noStrike" kern="0" cap="none" spc="0" normalizeH="0" baseline="-25000" noProof="0" smtClean="0">
                  <a:ln>
                    <a:noFill/>
                  </a:ln>
                  <a:solidFill>
                    <a:srgbClr val="000000"/>
                  </a:solidFill>
                  <a:effectLst/>
                  <a:uLnTx/>
                  <a:uFillTx/>
                  <a:latin typeface="Times New Roman" pitchFamily="18" charset="0"/>
                </a:rPr>
                <a:t>2</a:t>
              </a:r>
            </a:p>
          </p:txBody>
        </p:sp>
        <p:sp>
          <p:nvSpPr>
            <p:cNvPr id="60" name="Text Box 38"/>
            <p:cNvSpPr txBox="1">
              <a:spLocks noChangeArrowheads="1"/>
            </p:cNvSpPr>
            <p:nvPr/>
          </p:nvSpPr>
          <p:spPr bwMode="auto">
            <a:xfrm>
              <a:off x="1158" y="647"/>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L</a:t>
              </a:r>
              <a:r>
                <a:rPr kumimoji="0" lang="en-US" altLang="zh-CN" sz="2400" b="1" i="0" u="none" strike="noStrike" kern="0" cap="none" spc="0" normalizeH="0" baseline="-25000" noProof="0" smtClean="0">
                  <a:ln>
                    <a:noFill/>
                  </a:ln>
                  <a:solidFill>
                    <a:srgbClr val="000000"/>
                  </a:solidFill>
                  <a:effectLst/>
                  <a:uLnTx/>
                  <a:uFillTx/>
                  <a:latin typeface="Times New Roman" pitchFamily="18" charset="0"/>
                </a:rPr>
                <a:t>1</a:t>
              </a:r>
            </a:p>
          </p:txBody>
        </p:sp>
        <p:cxnSp>
          <p:nvCxnSpPr>
            <p:cNvPr id="61" name="直接连接符 20"/>
            <p:cNvCxnSpPr>
              <a:cxnSpLocks noChangeShapeType="1"/>
            </p:cNvCxnSpPr>
            <p:nvPr/>
          </p:nvCxnSpPr>
          <p:spPr bwMode="auto">
            <a:xfrm flipV="1">
              <a:off x="26" y="1660"/>
              <a:ext cx="347" cy="0"/>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sp>
          <p:nvSpPr>
            <p:cNvPr id="62" name="AutoShape 21"/>
            <p:cNvSpPr>
              <a:spLocks noChangeArrowheads="1"/>
            </p:cNvSpPr>
            <p:nvPr/>
          </p:nvSpPr>
          <p:spPr bwMode="auto">
            <a:xfrm>
              <a:off x="963" y="1509"/>
              <a:ext cx="318" cy="315"/>
            </a:xfrm>
            <a:prstGeom prst="flowChartSummingJunction">
              <a:avLst/>
            </a:prstGeom>
            <a:solidFill>
              <a:srgbClr val="FFFFFF"/>
            </a:solidFill>
            <a:ln w="25400">
              <a:solidFill>
                <a:srgbClr val="339966"/>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63" name="Oval 41"/>
            <p:cNvSpPr>
              <a:spLocks noChangeArrowheads="1"/>
            </p:cNvSpPr>
            <p:nvPr/>
          </p:nvSpPr>
          <p:spPr bwMode="auto">
            <a:xfrm>
              <a:off x="0" y="1015"/>
              <a:ext cx="49" cy="50"/>
            </a:xfrm>
            <a:prstGeom prst="ellipse">
              <a:avLst/>
            </a:prstGeom>
            <a:solidFill>
              <a:srgbClr val="CC0000"/>
            </a:solidFill>
            <a:ln w="9525">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64" name="Oval 42"/>
            <p:cNvSpPr>
              <a:spLocks noChangeArrowheads="1"/>
            </p:cNvSpPr>
            <p:nvPr/>
          </p:nvSpPr>
          <p:spPr bwMode="auto">
            <a:xfrm>
              <a:off x="1668" y="1024"/>
              <a:ext cx="49" cy="50"/>
            </a:xfrm>
            <a:prstGeom prst="ellipse">
              <a:avLst/>
            </a:prstGeom>
            <a:solidFill>
              <a:srgbClr val="CC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65" name="Text Box 43"/>
            <p:cNvSpPr txBox="1">
              <a:spLocks noChangeArrowheads="1"/>
            </p:cNvSpPr>
            <p:nvPr/>
          </p:nvSpPr>
          <p:spPr bwMode="auto">
            <a:xfrm>
              <a:off x="419" y="664"/>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S</a:t>
              </a:r>
              <a:r>
                <a:rPr kumimoji="0" lang="en-US" altLang="zh-CN" sz="2400" b="1" i="0" u="none" strike="noStrike" kern="0" cap="none" spc="0" normalizeH="0" baseline="-25000" noProof="0" smtClean="0">
                  <a:ln>
                    <a:noFill/>
                  </a:ln>
                  <a:solidFill>
                    <a:srgbClr val="000000"/>
                  </a:solidFill>
                  <a:effectLst/>
                  <a:uLnTx/>
                  <a:uFillTx/>
                  <a:latin typeface="Times New Roman" pitchFamily="18" charset="0"/>
                </a:rPr>
                <a:t>1</a:t>
              </a:r>
            </a:p>
          </p:txBody>
        </p:sp>
        <p:sp>
          <p:nvSpPr>
            <p:cNvPr id="66" name="Line 44"/>
            <p:cNvSpPr>
              <a:spLocks noChangeShapeType="1"/>
            </p:cNvSpPr>
            <p:nvPr/>
          </p:nvSpPr>
          <p:spPr bwMode="auto">
            <a:xfrm flipV="1">
              <a:off x="386" y="962"/>
              <a:ext cx="263" cy="9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67" name="Text Box 45"/>
            <p:cNvSpPr txBox="1">
              <a:spLocks noChangeArrowheads="1"/>
            </p:cNvSpPr>
            <p:nvPr/>
          </p:nvSpPr>
          <p:spPr bwMode="auto">
            <a:xfrm>
              <a:off x="419" y="1272"/>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S</a:t>
              </a:r>
              <a:r>
                <a:rPr kumimoji="0" lang="en-US" altLang="zh-CN" sz="2400" b="1" i="0" u="none" strike="noStrike" kern="0" cap="none" spc="0" normalizeH="0" baseline="-25000" noProof="0" smtClean="0">
                  <a:ln>
                    <a:noFill/>
                  </a:ln>
                  <a:solidFill>
                    <a:srgbClr val="000000"/>
                  </a:solidFill>
                  <a:effectLst/>
                  <a:uLnTx/>
                  <a:uFillTx/>
                  <a:latin typeface="Times New Roman" pitchFamily="18" charset="0"/>
                </a:rPr>
                <a:t>2</a:t>
              </a:r>
            </a:p>
          </p:txBody>
        </p:sp>
        <p:grpSp>
          <p:nvGrpSpPr>
            <p:cNvPr id="68" name="Group 46"/>
            <p:cNvGrpSpPr>
              <a:grpSpLocks/>
            </p:cNvGrpSpPr>
            <p:nvPr/>
          </p:nvGrpSpPr>
          <p:grpSpPr bwMode="auto">
            <a:xfrm>
              <a:off x="250" y="0"/>
              <a:ext cx="307" cy="369"/>
              <a:chOff x="0" y="0"/>
              <a:chExt cx="307" cy="369"/>
            </a:xfrm>
          </p:grpSpPr>
          <p:sp>
            <p:nvSpPr>
              <p:cNvPr id="72" name="Text Box 47"/>
              <p:cNvSpPr txBox="1">
                <a:spLocks noChangeArrowheads="1"/>
              </p:cNvSpPr>
              <p:nvPr/>
            </p:nvSpPr>
            <p:spPr bwMode="auto">
              <a:xfrm>
                <a:off x="55" y="0"/>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S</a:t>
                </a:r>
                <a:endParaRPr kumimoji="0" lang="en-US" altLang="zh-CN" sz="2400" b="1" i="0" u="none" strike="noStrike" kern="0" cap="none" spc="0" normalizeH="0" baseline="-25000" noProof="0" smtClean="0">
                  <a:ln>
                    <a:noFill/>
                  </a:ln>
                  <a:solidFill>
                    <a:srgbClr val="000000"/>
                  </a:solidFill>
                  <a:effectLst/>
                  <a:uLnTx/>
                  <a:uFillTx/>
                  <a:latin typeface="Times New Roman" pitchFamily="18" charset="0"/>
                </a:endParaRPr>
              </a:p>
            </p:txBody>
          </p:sp>
          <p:sp>
            <p:nvSpPr>
              <p:cNvPr id="73" name="Line 44"/>
              <p:cNvSpPr>
                <a:spLocks noChangeShapeType="1"/>
              </p:cNvSpPr>
              <p:nvPr/>
            </p:nvSpPr>
            <p:spPr bwMode="auto">
              <a:xfrm flipV="1">
                <a:off x="68" y="236"/>
                <a:ext cx="239" cy="9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74" name="Oval 42"/>
              <p:cNvSpPr>
                <a:spLocks noChangeArrowheads="1"/>
              </p:cNvSpPr>
              <p:nvPr/>
            </p:nvSpPr>
            <p:spPr bwMode="auto">
              <a:xfrm>
                <a:off x="0" y="304"/>
                <a:ext cx="67" cy="65"/>
              </a:xfrm>
              <a:prstGeom prst="ellipse">
                <a:avLst/>
              </a:prstGeom>
              <a:solidFill>
                <a:srgbClr val="FFFFFF"/>
              </a:solidFill>
              <a:ln w="25400">
                <a:solidFill>
                  <a:srgbClr val="000000"/>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grpSp>
        <p:sp>
          <p:nvSpPr>
            <p:cNvPr id="69" name="Oval 42"/>
            <p:cNvSpPr>
              <a:spLocks noChangeArrowheads="1"/>
            </p:cNvSpPr>
            <p:nvPr/>
          </p:nvSpPr>
          <p:spPr bwMode="auto">
            <a:xfrm>
              <a:off x="373" y="1019"/>
              <a:ext cx="67" cy="65"/>
            </a:xfrm>
            <a:prstGeom prst="ellipse">
              <a:avLst/>
            </a:prstGeom>
            <a:solidFill>
              <a:srgbClr val="FFFFFF"/>
            </a:solidFill>
            <a:ln w="25400">
              <a:solidFill>
                <a:srgbClr val="000000"/>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70" name="Line 44"/>
            <p:cNvSpPr>
              <a:spLocks noChangeShapeType="1"/>
            </p:cNvSpPr>
            <p:nvPr/>
          </p:nvSpPr>
          <p:spPr bwMode="auto">
            <a:xfrm flipV="1">
              <a:off x="386" y="1575"/>
              <a:ext cx="263" cy="9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71" name="Oval 42"/>
            <p:cNvSpPr>
              <a:spLocks noChangeArrowheads="1"/>
            </p:cNvSpPr>
            <p:nvPr/>
          </p:nvSpPr>
          <p:spPr bwMode="auto">
            <a:xfrm>
              <a:off x="373" y="1634"/>
              <a:ext cx="67" cy="65"/>
            </a:xfrm>
            <a:prstGeom prst="ellipse">
              <a:avLst/>
            </a:prstGeom>
            <a:solidFill>
              <a:srgbClr val="FFFFFF"/>
            </a:solidFill>
            <a:ln w="25400">
              <a:solidFill>
                <a:srgbClr val="000000"/>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grpSp>
    </p:spTree>
    <p:extLst>
      <p:ext uri="{BB962C8B-B14F-4D97-AF65-F5344CB8AC3E}">
        <p14:creationId xmlns:p14="http://schemas.microsoft.com/office/powerpoint/2010/main" val="31395115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4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4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4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42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42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42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4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4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9" grpId="0" autoUpdateAnimBg="0"/>
      <p:bldP spid="16420" grpId="0" autoUpdateAnimBg="0"/>
      <p:bldP spid="16421" grpId="0" autoUpdateAnimBg="0"/>
      <p:bldP spid="16422" grpId="0" autoUpdateAnimBg="0"/>
      <p:bldP spid="16423" grpId="0" autoUpdateAnimBg="0"/>
      <p:bldP spid="16424" grpId="0" autoUpdateAnimBg="0"/>
      <p:bldP spid="16425" grpId="0" autoUpdateAnimBg="0"/>
      <p:bldP spid="1642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2209902" y="2573805"/>
            <a:ext cx="20313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3200" b="1" dirty="0" smtClean="0">
                <a:solidFill>
                  <a:schemeClr val="bg2">
                    <a:lumMod val="10000"/>
                  </a:schemeClr>
                </a:solidFill>
                <a:latin typeface="黑体" panose="02010609060101010101" pitchFamily="49" charset="-122"/>
                <a:ea typeface="黑体" panose="02010609060101010101" pitchFamily="49" charset="-122"/>
              </a:rPr>
              <a:t>串联 电路</a:t>
            </a:r>
          </a:p>
        </p:txBody>
      </p:sp>
      <p:sp>
        <p:nvSpPr>
          <p:cNvPr id="17411" name="Rectangle 3"/>
          <p:cNvSpPr>
            <a:spLocks noChangeArrowheads="1"/>
          </p:cNvSpPr>
          <p:nvPr/>
        </p:nvSpPr>
        <p:spPr bwMode="auto">
          <a:xfrm>
            <a:off x="5940152" y="2573805"/>
            <a:ext cx="20313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3200" b="1" dirty="0" smtClean="0">
                <a:solidFill>
                  <a:schemeClr val="bg2">
                    <a:lumMod val="10000"/>
                  </a:schemeClr>
                </a:solidFill>
                <a:latin typeface="黑体" panose="02010609060101010101" pitchFamily="49" charset="-122"/>
                <a:ea typeface="黑体" panose="02010609060101010101" pitchFamily="49" charset="-122"/>
              </a:rPr>
              <a:t>并联 电路</a:t>
            </a:r>
          </a:p>
        </p:txBody>
      </p:sp>
      <p:sp>
        <p:nvSpPr>
          <p:cNvPr id="17412" name="Rectangle 4"/>
          <p:cNvSpPr>
            <a:spLocks noChangeArrowheads="1"/>
          </p:cNvSpPr>
          <p:nvPr/>
        </p:nvSpPr>
        <p:spPr bwMode="auto">
          <a:xfrm>
            <a:off x="541456" y="3902858"/>
            <a:ext cx="122555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3200" b="1" dirty="0" smtClean="0">
                <a:solidFill>
                  <a:schemeClr val="bg2">
                    <a:lumMod val="10000"/>
                  </a:schemeClr>
                </a:solidFill>
                <a:effectLst>
                  <a:outerShdw blurRad="38100" dist="38100" dir="2700000" algn="tl">
                    <a:srgbClr val="FFFFFF"/>
                  </a:outerShdw>
                </a:effectLst>
                <a:latin typeface="黑体" panose="02010609060101010101" pitchFamily="49" charset="-122"/>
                <a:ea typeface="黑体" panose="02010609060101010101" pitchFamily="49" charset="-122"/>
              </a:rPr>
              <a:t>用电器间是否相互干扰</a:t>
            </a:r>
          </a:p>
        </p:txBody>
      </p:sp>
      <p:sp>
        <p:nvSpPr>
          <p:cNvPr id="17413" name="Rectangle 5"/>
          <p:cNvSpPr>
            <a:spLocks noChangeArrowheads="1"/>
          </p:cNvSpPr>
          <p:nvPr/>
        </p:nvSpPr>
        <p:spPr bwMode="auto">
          <a:xfrm>
            <a:off x="2101345" y="4149080"/>
            <a:ext cx="3167063"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zh-CN" altLang="en-US" sz="3200" b="1" dirty="0" smtClean="0">
                <a:solidFill>
                  <a:srgbClr val="0000FF"/>
                </a:solidFill>
                <a:latin typeface="黑体" panose="02010609060101010101" pitchFamily="49" charset="-122"/>
                <a:ea typeface="黑体" panose="02010609060101010101" pitchFamily="49" charset="-122"/>
              </a:rPr>
              <a:t>各用电器</a:t>
            </a:r>
            <a:r>
              <a:rPr lang="zh-CN" altLang="en-US" sz="3200" b="1" dirty="0" smtClean="0">
                <a:solidFill>
                  <a:srgbClr val="FF0000"/>
                </a:solidFill>
                <a:latin typeface="黑体" panose="02010609060101010101" pitchFamily="49" charset="-122"/>
                <a:ea typeface="黑体" panose="02010609060101010101" pitchFamily="49" charset="-122"/>
              </a:rPr>
              <a:t>互相干扰，</a:t>
            </a:r>
            <a:r>
              <a:rPr lang="zh-CN" altLang="en-US" sz="3200" b="1" dirty="0" smtClean="0">
                <a:solidFill>
                  <a:srgbClr val="0000FF"/>
                </a:solidFill>
                <a:latin typeface="黑体" panose="02010609060101010101" pitchFamily="49" charset="-122"/>
                <a:ea typeface="黑体" panose="02010609060101010101" pitchFamily="49" charset="-122"/>
              </a:rPr>
              <a:t>若其中一个断开，其他用电器无法工作。</a:t>
            </a:r>
          </a:p>
        </p:txBody>
      </p:sp>
      <p:sp>
        <p:nvSpPr>
          <p:cNvPr id="17414" name="Rectangle 6"/>
          <p:cNvSpPr>
            <a:spLocks noChangeArrowheads="1"/>
          </p:cNvSpPr>
          <p:nvPr/>
        </p:nvSpPr>
        <p:spPr bwMode="auto">
          <a:xfrm>
            <a:off x="5436096" y="4307968"/>
            <a:ext cx="3382963"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zh-CN" altLang="en-US" sz="3200" b="1" dirty="0" smtClean="0">
                <a:solidFill>
                  <a:srgbClr val="0000FF"/>
                </a:solidFill>
                <a:latin typeface="黑体" panose="02010609060101010101" pitchFamily="49" charset="-122"/>
                <a:ea typeface="黑体" panose="02010609060101010101" pitchFamily="49" charset="-122"/>
              </a:rPr>
              <a:t>各用电器</a:t>
            </a:r>
            <a:r>
              <a:rPr lang="zh-CN" altLang="en-US" sz="3200" b="1" dirty="0" smtClean="0">
                <a:solidFill>
                  <a:srgbClr val="FF0000"/>
                </a:solidFill>
                <a:latin typeface="黑体" panose="02010609060101010101" pitchFamily="49" charset="-122"/>
                <a:ea typeface="黑体" panose="02010609060101010101" pitchFamily="49" charset="-122"/>
              </a:rPr>
              <a:t>互不干扰，</a:t>
            </a:r>
            <a:r>
              <a:rPr lang="zh-CN" altLang="en-US" sz="3200" b="1" dirty="0" smtClean="0">
                <a:solidFill>
                  <a:srgbClr val="0000FF"/>
                </a:solidFill>
                <a:latin typeface="黑体" panose="02010609060101010101" pitchFamily="49" charset="-122"/>
                <a:ea typeface="黑体" panose="02010609060101010101" pitchFamily="49" charset="-122"/>
              </a:rPr>
              <a:t>若其中一个断开，其他用电器照常工作</a:t>
            </a:r>
            <a:r>
              <a:rPr lang="zh-CN" altLang="en-US" sz="3200" dirty="0" smtClean="0">
                <a:solidFill>
                  <a:srgbClr val="FF0000"/>
                </a:solidFill>
                <a:effectLst>
                  <a:outerShdw blurRad="38100" dist="38100" dir="2700000" algn="tl">
                    <a:srgbClr val="000000"/>
                  </a:outerShdw>
                </a:effectLst>
                <a:ea typeface="经典叠圆体简" pitchFamily="49" charset="-122"/>
              </a:rPr>
              <a:t>。</a:t>
            </a:r>
          </a:p>
        </p:txBody>
      </p:sp>
      <p:grpSp>
        <p:nvGrpSpPr>
          <p:cNvPr id="17422" name="Group 14"/>
          <p:cNvGrpSpPr>
            <a:grpSpLocks/>
          </p:cNvGrpSpPr>
          <p:nvPr/>
        </p:nvGrpSpPr>
        <p:grpSpPr bwMode="auto">
          <a:xfrm>
            <a:off x="541456" y="2573805"/>
            <a:ext cx="8135938" cy="4249737"/>
            <a:chOff x="204" y="346"/>
            <a:chExt cx="5125" cy="3402"/>
          </a:xfrm>
        </p:grpSpPr>
        <p:sp>
          <p:nvSpPr>
            <p:cNvPr id="17415" name="Line 7"/>
            <p:cNvSpPr>
              <a:spLocks noChangeShapeType="1"/>
            </p:cNvSpPr>
            <p:nvPr/>
          </p:nvSpPr>
          <p:spPr bwMode="auto">
            <a:xfrm>
              <a:off x="204" y="890"/>
              <a:ext cx="5125"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7416" name="Line 8"/>
            <p:cNvSpPr>
              <a:spLocks noChangeShapeType="1"/>
            </p:cNvSpPr>
            <p:nvPr/>
          </p:nvSpPr>
          <p:spPr bwMode="auto">
            <a:xfrm>
              <a:off x="204" y="346"/>
              <a:ext cx="5125"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7417" name="Line 9"/>
            <p:cNvSpPr>
              <a:spLocks noChangeShapeType="1"/>
            </p:cNvSpPr>
            <p:nvPr/>
          </p:nvSpPr>
          <p:spPr bwMode="auto">
            <a:xfrm>
              <a:off x="5329" y="346"/>
              <a:ext cx="0" cy="3402"/>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7418" name="Line 10"/>
            <p:cNvSpPr>
              <a:spLocks noChangeShapeType="1"/>
            </p:cNvSpPr>
            <p:nvPr/>
          </p:nvSpPr>
          <p:spPr bwMode="auto">
            <a:xfrm>
              <a:off x="204" y="346"/>
              <a:ext cx="0" cy="3402"/>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7419" name="Line 11"/>
            <p:cNvSpPr>
              <a:spLocks noChangeShapeType="1"/>
            </p:cNvSpPr>
            <p:nvPr/>
          </p:nvSpPr>
          <p:spPr bwMode="auto">
            <a:xfrm>
              <a:off x="204" y="3748"/>
              <a:ext cx="5125"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7420" name="Line 12"/>
            <p:cNvSpPr>
              <a:spLocks noChangeShapeType="1"/>
            </p:cNvSpPr>
            <p:nvPr/>
          </p:nvSpPr>
          <p:spPr bwMode="auto">
            <a:xfrm>
              <a:off x="1066" y="346"/>
              <a:ext cx="0" cy="3402"/>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sp>
          <p:nvSpPr>
            <p:cNvPr id="17421" name="Line 13"/>
            <p:cNvSpPr>
              <a:spLocks noChangeShapeType="1"/>
            </p:cNvSpPr>
            <p:nvPr/>
          </p:nvSpPr>
          <p:spPr bwMode="auto">
            <a:xfrm>
              <a:off x="3198" y="346"/>
              <a:ext cx="0" cy="3402"/>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fontAlgn="base">
                <a:spcBef>
                  <a:spcPct val="0"/>
                </a:spcBef>
                <a:spcAft>
                  <a:spcPct val="0"/>
                </a:spcAft>
              </a:pPr>
              <a:endParaRPr lang="zh-CN" altLang="en-US" sz="2400" b="1" smtClean="0">
                <a:solidFill>
                  <a:srgbClr val="40458C"/>
                </a:solidFill>
                <a:latin typeface="Arial" pitchFamily="34" charset="0"/>
              </a:endParaRPr>
            </a:p>
          </p:txBody>
        </p:sp>
      </p:grpSp>
      <p:sp>
        <p:nvSpPr>
          <p:cNvPr id="15" name="TextBox 14"/>
          <p:cNvSpPr txBox="1"/>
          <p:nvPr/>
        </p:nvSpPr>
        <p:spPr>
          <a:xfrm>
            <a:off x="202576" y="176862"/>
            <a:ext cx="3960440" cy="584775"/>
          </a:xfrm>
          <a:prstGeom prst="rect">
            <a:avLst/>
          </a:prstGeom>
          <a:noFill/>
        </p:spPr>
        <p:txBody>
          <a:bodyPr wrap="square" rtlCol="0">
            <a:spAutoFit/>
          </a:bodyPr>
          <a:lstStyle/>
          <a:p>
            <a:r>
              <a:rPr lang="zh-CN" altLang="en-US" sz="3200" b="1" dirty="0" smtClean="0">
                <a:solidFill>
                  <a:srgbClr val="000000"/>
                </a:solidFill>
                <a:latin typeface="黑体" panose="02010609060101010101" pitchFamily="49" charset="-122"/>
                <a:ea typeface="黑体" panose="02010609060101010101" pitchFamily="49" charset="-122"/>
              </a:rPr>
              <a:t>串、并联电路区别</a:t>
            </a:r>
            <a:endParaRPr lang="zh-CN" altLang="en-US" sz="3200" b="1" dirty="0">
              <a:solidFill>
                <a:srgbClr val="000000"/>
              </a:solidFill>
              <a:latin typeface="黑体" panose="02010609060101010101" pitchFamily="49" charset="-122"/>
              <a:ea typeface="黑体" panose="02010609060101010101" pitchFamily="49" charset="-122"/>
            </a:endParaRPr>
          </a:p>
        </p:txBody>
      </p:sp>
      <p:pic>
        <p:nvPicPr>
          <p:cNvPr id="16" name="Picture 8" descr="1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01345" y="771657"/>
            <a:ext cx="2049155" cy="1652914"/>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23"/>
          <p:cNvGrpSpPr>
            <a:grpSpLocks/>
          </p:cNvGrpSpPr>
          <p:nvPr/>
        </p:nvGrpSpPr>
        <p:grpSpPr bwMode="auto">
          <a:xfrm>
            <a:off x="5889014" y="379872"/>
            <a:ext cx="2133600" cy="2044699"/>
            <a:chOff x="0" y="0"/>
            <a:chExt cx="1717" cy="1824"/>
          </a:xfrm>
        </p:grpSpPr>
        <p:cxnSp>
          <p:nvCxnSpPr>
            <p:cNvPr id="19" name="直接连接符 20"/>
            <p:cNvCxnSpPr>
              <a:cxnSpLocks noChangeShapeType="1"/>
            </p:cNvCxnSpPr>
            <p:nvPr/>
          </p:nvCxnSpPr>
          <p:spPr bwMode="auto">
            <a:xfrm flipV="1">
              <a:off x="605" y="1062"/>
              <a:ext cx="1088" cy="0"/>
            </a:xfrm>
            <a:prstGeom prst="line">
              <a:avLst/>
            </a:prstGeom>
            <a:noFill/>
            <a:ln w="28575">
              <a:solidFill>
                <a:srgbClr val="C0504D"/>
              </a:solidFill>
              <a:round/>
              <a:headEnd/>
              <a:tailEnd/>
            </a:ln>
            <a:extLst>
              <a:ext uri="{909E8E84-426E-40DD-AFC4-6F175D3DCCD1}">
                <a14:hiddenFill xmlns:a14="http://schemas.microsoft.com/office/drawing/2010/main">
                  <a:noFill/>
                </a14:hiddenFill>
              </a:ext>
            </a:extLst>
          </p:spPr>
        </p:cxnSp>
        <p:cxnSp>
          <p:nvCxnSpPr>
            <p:cNvPr id="20" name="直接连接符 20"/>
            <p:cNvCxnSpPr>
              <a:cxnSpLocks noChangeShapeType="1"/>
            </p:cNvCxnSpPr>
            <p:nvPr/>
          </p:nvCxnSpPr>
          <p:spPr bwMode="auto">
            <a:xfrm flipV="1">
              <a:off x="601" y="1646"/>
              <a:ext cx="1088" cy="0"/>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cxnSp>
          <p:nvCxnSpPr>
            <p:cNvPr id="21" name="直接连接符 24"/>
            <p:cNvCxnSpPr>
              <a:cxnSpLocks noChangeShapeType="1"/>
            </p:cNvCxnSpPr>
            <p:nvPr/>
          </p:nvCxnSpPr>
          <p:spPr bwMode="auto">
            <a:xfrm rot="5400000" flipH="1" flipV="1">
              <a:off x="1363" y="1321"/>
              <a:ext cx="654" cy="6"/>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cxnSp>
          <p:nvCxnSpPr>
            <p:cNvPr id="22" name="直接连接符 24"/>
            <p:cNvCxnSpPr>
              <a:cxnSpLocks noChangeShapeType="1"/>
            </p:cNvCxnSpPr>
            <p:nvPr/>
          </p:nvCxnSpPr>
          <p:spPr bwMode="auto">
            <a:xfrm rot="5400000" flipH="1" flipV="1">
              <a:off x="-304" y="1330"/>
              <a:ext cx="654" cy="6"/>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sp>
          <p:nvSpPr>
            <p:cNvPr id="23" name="Line 41"/>
            <p:cNvSpPr>
              <a:spLocks noChangeShapeType="1"/>
            </p:cNvSpPr>
            <p:nvPr/>
          </p:nvSpPr>
          <p:spPr bwMode="auto">
            <a:xfrm>
              <a:off x="33" y="332"/>
              <a:ext cx="226" cy="1"/>
            </a:xfrm>
            <a:prstGeom prst="line">
              <a:avLst/>
            </a:prstGeom>
            <a:noFill/>
            <a:ln w="25400">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cxnSp>
          <p:nvCxnSpPr>
            <p:cNvPr id="24" name="直接连接符 20"/>
            <p:cNvCxnSpPr>
              <a:cxnSpLocks noChangeShapeType="1"/>
            </p:cNvCxnSpPr>
            <p:nvPr/>
          </p:nvCxnSpPr>
          <p:spPr bwMode="auto">
            <a:xfrm flipV="1">
              <a:off x="26" y="1045"/>
              <a:ext cx="369" cy="0"/>
            </a:xfrm>
            <a:prstGeom prst="line">
              <a:avLst/>
            </a:prstGeom>
            <a:noFill/>
            <a:ln w="28575">
              <a:solidFill>
                <a:srgbClr val="C0504D"/>
              </a:solidFill>
              <a:round/>
              <a:headEnd/>
              <a:tailEnd/>
            </a:ln>
            <a:extLst>
              <a:ext uri="{909E8E84-426E-40DD-AFC4-6F175D3DCCD1}">
                <a14:hiddenFill xmlns:a14="http://schemas.microsoft.com/office/drawing/2010/main">
                  <a:noFill/>
                </a14:hiddenFill>
              </a:ext>
            </a:extLst>
          </p:spPr>
        </p:cxnSp>
        <p:sp>
          <p:nvSpPr>
            <p:cNvPr id="25" name="AutoShape 21"/>
            <p:cNvSpPr>
              <a:spLocks noChangeArrowheads="1"/>
            </p:cNvSpPr>
            <p:nvPr/>
          </p:nvSpPr>
          <p:spPr bwMode="auto">
            <a:xfrm>
              <a:off x="963" y="886"/>
              <a:ext cx="318" cy="316"/>
            </a:xfrm>
            <a:prstGeom prst="flowChartSummingJunction">
              <a:avLst/>
            </a:prstGeom>
            <a:solidFill>
              <a:srgbClr val="FFFFFF"/>
            </a:solidFill>
            <a:ln w="25400">
              <a:solidFill>
                <a:srgbClr val="C0504D"/>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26" name="Line 32"/>
            <p:cNvSpPr>
              <a:spLocks noChangeShapeType="1"/>
            </p:cNvSpPr>
            <p:nvPr/>
          </p:nvSpPr>
          <p:spPr bwMode="auto">
            <a:xfrm>
              <a:off x="871" y="117"/>
              <a:ext cx="0" cy="41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27" name="Line 33"/>
            <p:cNvSpPr>
              <a:spLocks noChangeShapeType="1"/>
            </p:cNvSpPr>
            <p:nvPr/>
          </p:nvSpPr>
          <p:spPr bwMode="auto">
            <a:xfrm>
              <a:off x="955" y="201"/>
              <a:ext cx="0" cy="2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28" name="Line 34"/>
            <p:cNvSpPr>
              <a:spLocks noChangeShapeType="1"/>
            </p:cNvSpPr>
            <p:nvPr/>
          </p:nvSpPr>
          <p:spPr bwMode="auto">
            <a:xfrm flipV="1">
              <a:off x="960" y="325"/>
              <a:ext cx="743" cy="2"/>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cxnSp>
          <p:nvCxnSpPr>
            <p:cNvPr id="29" name="直接连接符 23"/>
            <p:cNvCxnSpPr>
              <a:cxnSpLocks noChangeShapeType="1"/>
            </p:cNvCxnSpPr>
            <p:nvPr/>
          </p:nvCxnSpPr>
          <p:spPr bwMode="auto">
            <a:xfrm rot="5400000" flipH="1" flipV="1">
              <a:off x="1341" y="676"/>
              <a:ext cx="716" cy="8"/>
            </a:xfrm>
            <a:prstGeom prst="line">
              <a:avLst/>
            </a:prstGeom>
            <a:noFill/>
            <a:ln w="28575">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 name="直接连接符 24"/>
            <p:cNvCxnSpPr>
              <a:cxnSpLocks noChangeShapeType="1"/>
            </p:cNvCxnSpPr>
            <p:nvPr/>
          </p:nvCxnSpPr>
          <p:spPr bwMode="auto">
            <a:xfrm rot="5400000" flipH="1" flipV="1">
              <a:off x="-328" y="671"/>
              <a:ext cx="716" cy="7"/>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cxnSp>
        <p:sp>
          <p:nvSpPr>
            <p:cNvPr id="31" name="Line 41"/>
            <p:cNvSpPr>
              <a:spLocks noChangeShapeType="1"/>
            </p:cNvSpPr>
            <p:nvPr/>
          </p:nvSpPr>
          <p:spPr bwMode="auto">
            <a:xfrm>
              <a:off x="450" y="336"/>
              <a:ext cx="420" cy="1"/>
            </a:xfrm>
            <a:prstGeom prst="line">
              <a:avLst/>
            </a:prstGeom>
            <a:noFill/>
            <a:ln w="25400">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32" name="Text Box 37"/>
            <p:cNvSpPr txBox="1">
              <a:spLocks noChangeArrowheads="1"/>
            </p:cNvSpPr>
            <p:nvPr/>
          </p:nvSpPr>
          <p:spPr bwMode="auto">
            <a:xfrm>
              <a:off x="1158" y="1277"/>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L</a:t>
              </a:r>
              <a:r>
                <a:rPr kumimoji="0" lang="en-US" altLang="zh-CN" sz="2400" b="1" i="0" u="none" strike="noStrike" kern="0" cap="none" spc="0" normalizeH="0" baseline="-25000" noProof="0" smtClean="0">
                  <a:ln>
                    <a:noFill/>
                  </a:ln>
                  <a:solidFill>
                    <a:srgbClr val="000000"/>
                  </a:solidFill>
                  <a:effectLst/>
                  <a:uLnTx/>
                  <a:uFillTx/>
                  <a:latin typeface="Times New Roman" pitchFamily="18" charset="0"/>
                </a:rPr>
                <a:t>2</a:t>
              </a:r>
            </a:p>
          </p:txBody>
        </p:sp>
        <p:sp>
          <p:nvSpPr>
            <p:cNvPr id="33" name="Text Box 38"/>
            <p:cNvSpPr txBox="1">
              <a:spLocks noChangeArrowheads="1"/>
            </p:cNvSpPr>
            <p:nvPr/>
          </p:nvSpPr>
          <p:spPr bwMode="auto">
            <a:xfrm>
              <a:off x="1158" y="647"/>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L</a:t>
              </a:r>
              <a:r>
                <a:rPr kumimoji="0" lang="en-US" altLang="zh-CN" sz="2400" b="1" i="0" u="none" strike="noStrike" kern="0" cap="none" spc="0" normalizeH="0" baseline="-25000" noProof="0" smtClean="0">
                  <a:ln>
                    <a:noFill/>
                  </a:ln>
                  <a:solidFill>
                    <a:srgbClr val="000000"/>
                  </a:solidFill>
                  <a:effectLst/>
                  <a:uLnTx/>
                  <a:uFillTx/>
                  <a:latin typeface="Times New Roman" pitchFamily="18" charset="0"/>
                </a:rPr>
                <a:t>1</a:t>
              </a:r>
            </a:p>
          </p:txBody>
        </p:sp>
        <p:cxnSp>
          <p:nvCxnSpPr>
            <p:cNvPr id="34" name="直接连接符 20"/>
            <p:cNvCxnSpPr>
              <a:cxnSpLocks noChangeShapeType="1"/>
            </p:cNvCxnSpPr>
            <p:nvPr/>
          </p:nvCxnSpPr>
          <p:spPr bwMode="auto">
            <a:xfrm flipV="1">
              <a:off x="26" y="1660"/>
              <a:ext cx="347" cy="0"/>
            </a:xfrm>
            <a:prstGeom prst="line">
              <a:avLst/>
            </a:prstGeom>
            <a:noFill/>
            <a:ln w="28575">
              <a:solidFill>
                <a:srgbClr val="339966"/>
              </a:solidFill>
              <a:round/>
              <a:headEnd/>
              <a:tailEnd/>
            </a:ln>
            <a:extLst>
              <a:ext uri="{909E8E84-426E-40DD-AFC4-6F175D3DCCD1}">
                <a14:hiddenFill xmlns:a14="http://schemas.microsoft.com/office/drawing/2010/main">
                  <a:noFill/>
                </a14:hiddenFill>
              </a:ext>
            </a:extLst>
          </p:spPr>
        </p:cxnSp>
        <p:sp>
          <p:nvSpPr>
            <p:cNvPr id="35" name="AutoShape 21"/>
            <p:cNvSpPr>
              <a:spLocks noChangeArrowheads="1"/>
            </p:cNvSpPr>
            <p:nvPr/>
          </p:nvSpPr>
          <p:spPr bwMode="auto">
            <a:xfrm>
              <a:off x="963" y="1509"/>
              <a:ext cx="318" cy="315"/>
            </a:xfrm>
            <a:prstGeom prst="flowChartSummingJunction">
              <a:avLst/>
            </a:prstGeom>
            <a:solidFill>
              <a:srgbClr val="FFFFFF"/>
            </a:solidFill>
            <a:ln w="25400">
              <a:solidFill>
                <a:srgbClr val="339966"/>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36" name="Oval 41"/>
            <p:cNvSpPr>
              <a:spLocks noChangeArrowheads="1"/>
            </p:cNvSpPr>
            <p:nvPr/>
          </p:nvSpPr>
          <p:spPr bwMode="auto">
            <a:xfrm>
              <a:off x="0" y="1015"/>
              <a:ext cx="49" cy="50"/>
            </a:xfrm>
            <a:prstGeom prst="ellipse">
              <a:avLst/>
            </a:prstGeom>
            <a:solidFill>
              <a:srgbClr val="CC0000"/>
            </a:solidFill>
            <a:ln w="9525">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37" name="Oval 42"/>
            <p:cNvSpPr>
              <a:spLocks noChangeArrowheads="1"/>
            </p:cNvSpPr>
            <p:nvPr/>
          </p:nvSpPr>
          <p:spPr bwMode="auto">
            <a:xfrm>
              <a:off x="1668" y="1024"/>
              <a:ext cx="49" cy="50"/>
            </a:xfrm>
            <a:prstGeom prst="ellipse">
              <a:avLst/>
            </a:prstGeom>
            <a:solidFill>
              <a:srgbClr val="CC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38" name="Text Box 43"/>
            <p:cNvSpPr txBox="1">
              <a:spLocks noChangeArrowheads="1"/>
            </p:cNvSpPr>
            <p:nvPr/>
          </p:nvSpPr>
          <p:spPr bwMode="auto">
            <a:xfrm>
              <a:off x="419" y="664"/>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S</a:t>
              </a:r>
              <a:r>
                <a:rPr kumimoji="0" lang="en-US" altLang="zh-CN" sz="2400" b="1" i="0" u="none" strike="noStrike" kern="0" cap="none" spc="0" normalizeH="0" baseline="-25000" noProof="0" smtClean="0">
                  <a:ln>
                    <a:noFill/>
                  </a:ln>
                  <a:solidFill>
                    <a:srgbClr val="000000"/>
                  </a:solidFill>
                  <a:effectLst/>
                  <a:uLnTx/>
                  <a:uFillTx/>
                  <a:latin typeface="Times New Roman" pitchFamily="18" charset="0"/>
                </a:rPr>
                <a:t>1</a:t>
              </a:r>
            </a:p>
          </p:txBody>
        </p:sp>
        <p:sp>
          <p:nvSpPr>
            <p:cNvPr id="39" name="Line 44"/>
            <p:cNvSpPr>
              <a:spLocks noChangeShapeType="1"/>
            </p:cNvSpPr>
            <p:nvPr/>
          </p:nvSpPr>
          <p:spPr bwMode="auto">
            <a:xfrm flipV="1">
              <a:off x="386" y="962"/>
              <a:ext cx="263" cy="9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40" name="Text Box 45"/>
            <p:cNvSpPr txBox="1">
              <a:spLocks noChangeArrowheads="1"/>
            </p:cNvSpPr>
            <p:nvPr/>
          </p:nvSpPr>
          <p:spPr bwMode="auto">
            <a:xfrm>
              <a:off x="419" y="1272"/>
              <a:ext cx="4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S</a:t>
              </a:r>
              <a:r>
                <a:rPr kumimoji="0" lang="en-US" altLang="zh-CN" sz="2400" b="1" i="0" u="none" strike="noStrike" kern="0" cap="none" spc="0" normalizeH="0" baseline="-25000" noProof="0" smtClean="0">
                  <a:ln>
                    <a:noFill/>
                  </a:ln>
                  <a:solidFill>
                    <a:srgbClr val="000000"/>
                  </a:solidFill>
                  <a:effectLst/>
                  <a:uLnTx/>
                  <a:uFillTx/>
                  <a:latin typeface="Times New Roman" pitchFamily="18" charset="0"/>
                </a:rPr>
                <a:t>2</a:t>
              </a:r>
            </a:p>
          </p:txBody>
        </p:sp>
        <p:grpSp>
          <p:nvGrpSpPr>
            <p:cNvPr id="41" name="Group 46"/>
            <p:cNvGrpSpPr>
              <a:grpSpLocks/>
            </p:cNvGrpSpPr>
            <p:nvPr/>
          </p:nvGrpSpPr>
          <p:grpSpPr bwMode="auto">
            <a:xfrm>
              <a:off x="250" y="0"/>
              <a:ext cx="307" cy="369"/>
              <a:chOff x="0" y="0"/>
              <a:chExt cx="307" cy="369"/>
            </a:xfrm>
          </p:grpSpPr>
          <p:sp>
            <p:nvSpPr>
              <p:cNvPr id="45" name="Text Box 47"/>
              <p:cNvSpPr txBox="1">
                <a:spLocks noChangeArrowheads="1"/>
              </p:cNvSpPr>
              <p:nvPr/>
            </p:nvSpPr>
            <p:spPr bwMode="auto">
              <a:xfrm>
                <a:off x="55" y="0"/>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smtClean="0">
                    <a:ln>
                      <a:noFill/>
                    </a:ln>
                    <a:solidFill>
                      <a:srgbClr val="000000"/>
                    </a:solidFill>
                    <a:effectLst/>
                    <a:uLnTx/>
                    <a:uFillTx/>
                    <a:latin typeface="Times New Roman" pitchFamily="18" charset="0"/>
                  </a:rPr>
                  <a:t>S</a:t>
                </a:r>
                <a:endParaRPr kumimoji="0" lang="en-US" altLang="zh-CN" sz="2400" b="1" i="0" u="none" strike="noStrike" kern="0" cap="none" spc="0" normalizeH="0" baseline="-25000" noProof="0" smtClean="0">
                  <a:ln>
                    <a:noFill/>
                  </a:ln>
                  <a:solidFill>
                    <a:srgbClr val="000000"/>
                  </a:solidFill>
                  <a:effectLst/>
                  <a:uLnTx/>
                  <a:uFillTx/>
                  <a:latin typeface="Times New Roman" pitchFamily="18" charset="0"/>
                </a:endParaRPr>
              </a:p>
            </p:txBody>
          </p:sp>
          <p:sp>
            <p:nvSpPr>
              <p:cNvPr id="46" name="Line 44"/>
              <p:cNvSpPr>
                <a:spLocks noChangeShapeType="1"/>
              </p:cNvSpPr>
              <p:nvPr/>
            </p:nvSpPr>
            <p:spPr bwMode="auto">
              <a:xfrm flipV="1">
                <a:off x="68" y="236"/>
                <a:ext cx="239" cy="9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47" name="Oval 42"/>
              <p:cNvSpPr>
                <a:spLocks noChangeArrowheads="1"/>
              </p:cNvSpPr>
              <p:nvPr/>
            </p:nvSpPr>
            <p:spPr bwMode="auto">
              <a:xfrm>
                <a:off x="0" y="304"/>
                <a:ext cx="67" cy="65"/>
              </a:xfrm>
              <a:prstGeom prst="ellipse">
                <a:avLst/>
              </a:prstGeom>
              <a:solidFill>
                <a:srgbClr val="FFFFFF"/>
              </a:solidFill>
              <a:ln w="25400">
                <a:solidFill>
                  <a:srgbClr val="000000"/>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grpSp>
        <p:sp>
          <p:nvSpPr>
            <p:cNvPr id="42" name="Oval 42"/>
            <p:cNvSpPr>
              <a:spLocks noChangeArrowheads="1"/>
            </p:cNvSpPr>
            <p:nvPr/>
          </p:nvSpPr>
          <p:spPr bwMode="auto">
            <a:xfrm>
              <a:off x="373" y="1019"/>
              <a:ext cx="67" cy="65"/>
            </a:xfrm>
            <a:prstGeom prst="ellipse">
              <a:avLst/>
            </a:prstGeom>
            <a:solidFill>
              <a:srgbClr val="FFFFFF"/>
            </a:solidFill>
            <a:ln w="25400">
              <a:solidFill>
                <a:srgbClr val="000000"/>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43" name="Line 44"/>
            <p:cNvSpPr>
              <a:spLocks noChangeShapeType="1"/>
            </p:cNvSpPr>
            <p:nvPr/>
          </p:nvSpPr>
          <p:spPr bwMode="auto">
            <a:xfrm flipV="1">
              <a:off x="386" y="1575"/>
              <a:ext cx="263" cy="9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ndParaRPr>
            </a:p>
          </p:txBody>
        </p:sp>
        <p:sp>
          <p:nvSpPr>
            <p:cNvPr id="44" name="Oval 42"/>
            <p:cNvSpPr>
              <a:spLocks noChangeArrowheads="1"/>
            </p:cNvSpPr>
            <p:nvPr/>
          </p:nvSpPr>
          <p:spPr bwMode="auto">
            <a:xfrm>
              <a:off x="373" y="1634"/>
              <a:ext cx="67" cy="65"/>
            </a:xfrm>
            <a:prstGeom prst="ellipse">
              <a:avLst/>
            </a:prstGeom>
            <a:solidFill>
              <a:srgbClr val="FFFFFF"/>
            </a:solidFill>
            <a:ln w="25400">
              <a:solidFill>
                <a:srgbClr val="000000"/>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grpSp>
    </p:spTree>
    <p:extLst>
      <p:ext uri="{BB962C8B-B14F-4D97-AF65-F5344CB8AC3E}">
        <p14:creationId xmlns:p14="http://schemas.microsoft.com/office/powerpoint/2010/main" val="2700054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autoUpdateAnimBg="0"/>
      <p:bldP spid="1741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5.2串并联电路02.swf"/>
          <p:cNvPicPr>
            <a:picLocks noRot="1" noChangeAspect="1"/>
          </p:cNvPicPr>
          <p:nvPr>
            <a:videoFile r:link="rId1"/>
          </p:nvPr>
        </p:nvPicPr>
        <p:blipFill>
          <a:blip r:embed="rId3"/>
          <a:stretch>
            <a:fillRect/>
          </a:stretch>
        </p:blipFill>
        <p:spPr>
          <a:xfrm>
            <a:off x="1403648" y="908720"/>
            <a:ext cx="6480720" cy="4860540"/>
          </a:xfrm>
          <a:prstGeom prst="rect">
            <a:avLst/>
          </a:prstGeom>
        </p:spPr>
      </p:pic>
    </p:spTree>
    <p:extLst>
      <p:ext uri="{BB962C8B-B14F-4D97-AF65-F5344CB8AC3E}">
        <p14:creationId xmlns:p14="http://schemas.microsoft.com/office/powerpoint/2010/main" val="127562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
      <a:clrScheme name="Nature 6">
        <a:dk1>
          <a:srgbClr val="897F1B"/>
        </a:dk1>
        <a:lt1>
          <a:srgbClr val="CCFFCC"/>
        </a:lt1>
        <a:dk2>
          <a:srgbClr val="32089C"/>
        </a:dk2>
        <a:lt2>
          <a:srgbClr val="99EFEB"/>
        </a:lt2>
        <a:accent1>
          <a:srgbClr val="BDFBFD"/>
        </a:accent1>
        <a:accent2>
          <a:srgbClr val="FCFC62"/>
        </a:accent2>
        <a:accent3>
          <a:srgbClr val="E2FFE2"/>
        </a:accent3>
        <a:accent4>
          <a:srgbClr val="746C15"/>
        </a:accent4>
        <a:accent5>
          <a:srgbClr val="DBFDFE"/>
        </a:accent5>
        <a:accent6>
          <a:srgbClr val="E4E458"/>
        </a:accent6>
        <a:hlink>
          <a:srgbClr val="28F26B"/>
        </a:hlink>
        <a:folHlink>
          <a:srgbClr val="C3E684"/>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默认设计模板_3">
  <a:themeElements>
    <a:clrScheme name="默认设计模板_3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3">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_3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3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3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3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默认设计模板_3">
  <a:themeElements>
    <a:clrScheme name="默认设计模板_3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3">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_3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3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3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3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5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6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7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Verdan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Verdana" pitchFamily="34" charset="0"/>
            <a:ea typeface="宋体" pitchFamily="2"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charset="0"/>
          <a:buNone/>
          <a:tabLst/>
          <a:defRPr kumimoji="0" lang="zh-CN" altLang="zh-CN" sz="20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charset="0"/>
          <a:buNone/>
          <a:tabLst/>
          <a:defRPr kumimoji="0" lang="zh-CN" altLang="zh-CN" sz="20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charset="0"/>
          <a:buNone/>
          <a:tabLst/>
          <a:defRPr kumimoji="0" lang="zh-CN" altLang="zh-CN" sz="20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charset="0"/>
          <a:buNone/>
          <a:tabLst/>
          <a:defRPr kumimoji="0" lang="zh-CN" altLang="zh-CN" sz="20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Blueprint">
  <a:themeElements>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fontScheme name="Blueprint">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Blueprint 1">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clrMap bg1="lt1" tx1="dk1" bg2="lt2" tx2="dk2" accent1="accent1" accent2="accent2" accent3="accent3" accent4="accent4" accent5="accent5" accent6="accent6" hlink="hlink" folHlink="folHlink"/>
    </a:extraClrScheme>
    <a:extraClrScheme>
      <a:clrScheme name="Blueprint 3">
        <a:dk1>
          <a:srgbClr val="000000"/>
        </a:dk1>
        <a:lt1>
          <a:srgbClr val="FFFFFF"/>
        </a:lt1>
        <a:dk2>
          <a:srgbClr val="4D4D4D"/>
        </a:dk2>
        <a:lt2>
          <a:srgbClr val="B2B2B2"/>
        </a:lt2>
        <a:accent1>
          <a:srgbClr val="969696"/>
        </a:accent1>
        <a:accent2>
          <a:srgbClr val="EAEAEA"/>
        </a:accent2>
        <a:accent3>
          <a:srgbClr val="FFFFFF"/>
        </a:accent3>
        <a:accent4>
          <a:srgbClr val="000000"/>
        </a:accent4>
        <a:accent5>
          <a:srgbClr val="C9C9C9"/>
        </a:accent5>
        <a:accent6>
          <a:srgbClr val="D4D4D4"/>
        </a:accent6>
        <a:hlink>
          <a:srgbClr val="777777"/>
        </a:hlink>
        <a:folHlink>
          <a:srgbClr val="C0C0C0"/>
        </a:folHlink>
      </a:clrScheme>
      <a:clrMap bg1="lt1" tx1="dk1" bg2="lt2" tx2="dk2" accent1="accent1" accent2="accent2" accent3="accent3" accent4="accent4" accent5="accent5" accent6="accent6" hlink="hlink" folHlink="folHlink"/>
    </a:extraClrScheme>
    <a:extraClrScheme>
      <a:clrScheme name="Blueprint 4">
        <a:dk1>
          <a:srgbClr val="333300"/>
        </a:dk1>
        <a:lt1>
          <a:srgbClr val="FFFFFF"/>
        </a:lt1>
        <a:dk2>
          <a:srgbClr val="663300"/>
        </a:dk2>
        <a:lt2>
          <a:srgbClr val="B2B2B2"/>
        </a:lt2>
        <a:accent1>
          <a:srgbClr val="DDC6A7"/>
        </a:accent1>
        <a:accent2>
          <a:srgbClr val="D9C167"/>
        </a:accent2>
        <a:accent3>
          <a:srgbClr val="FFFFFF"/>
        </a:accent3>
        <a:accent4>
          <a:srgbClr val="2A2A00"/>
        </a:accent4>
        <a:accent5>
          <a:srgbClr val="EBDFD0"/>
        </a:accent5>
        <a:accent6>
          <a:srgbClr val="C4AF5D"/>
        </a:accent6>
        <a:hlink>
          <a:srgbClr val="8A7A66"/>
        </a:hlink>
        <a:folHlink>
          <a:srgbClr val="C0AE9E"/>
        </a:folHlink>
      </a:clrScheme>
      <a:clrMap bg1="lt1" tx1="dk1" bg2="lt2" tx2="dk2" accent1="accent1" accent2="accent2" accent3="accent3" accent4="accent4" accent5="accent5" accent6="accent6" hlink="hlink" folHlink="folHlink"/>
    </a:extraClrScheme>
    <a:extraClrScheme>
      <a:clrScheme name="Blueprint 5">
        <a:dk1>
          <a:srgbClr val="000000"/>
        </a:dk1>
        <a:lt1>
          <a:srgbClr val="FFFFFF"/>
        </a:lt1>
        <a:dk2>
          <a:srgbClr val="003366"/>
        </a:dk2>
        <a:lt2>
          <a:srgbClr val="CC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00458A"/>
        </a:folHlink>
      </a:clrScheme>
      <a:clrMap bg1="dk2" tx1="lt1" bg2="dk1" tx2="lt2" accent1="accent1" accent2="accent2" accent3="accent3" accent4="accent4" accent5="accent5" accent6="accent6" hlink="hlink" folHlink="folHlink"/>
    </a:extraClrScheme>
    <a:extraClrScheme>
      <a:clrScheme name="Blueprint 6">
        <a:dk1>
          <a:srgbClr val="000000"/>
        </a:dk1>
        <a:lt1>
          <a:srgbClr val="FFFFFF"/>
        </a:lt1>
        <a:dk2>
          <a:srgbClr val="004A48"/>
        </a:dk2>
        <a:lt2>
          <a:srgbClr val="33CCCC"/>
        </a:lt2>
        <a:accent1>
          <a:srgbClr val="006699"/>
        </a:accent1>
        <a:accent2>
          <a:srgbClr val="009999"/>
        </a:accent2>
        <a:accent3>
          <a:srgbClr val="AAB1B1"/>
        </a:accent3>
        <a:accent4>
          <a:srgbClr val="DADADA"/>
        </a:accent4>
        <a:accent5>
          <a:srgbClr val="AAB8CA"/>
        </a:accent5>
        <a:accent6>
          <a:srgbClr val="008A8A"/>
        </a:accent6>
        <a:hlink>
          <a:srgbClr val="00CC99"/>
        </a:hlink>
        <a:folHlink>
          <a:srgbClr val="006666"/>
        </a:folHlink>
      </a:clrScheme>
      <a:clrMap bg1="dk2" tx1="lt1" bg2="dk1" tx2="lt2" accent1="accent1" accent2="accent2" accent3="accent3" accent4="accent4" accent5="accent5" accent6="accent6" hlink="hlink" folHlink="folHlink"/>
    </a:extraClrScheme>
    <a:extraClrScheme>
      <a:clrScheme name="Blueprint 7">
        <a:dk1>
          <a:srgbClr val="000000"/>
        </a:dk1>
        <a:lt1>
          <a:srgbClr val="FFFFFF"/>
        </a:lt1>
        <a:dk2>
          <a:srgbClr val="333300"/>
        </a:dk2>
        <a:lt2>
          <a:srgbClr val="FFFFCC"/>
        </a:lt2>
        <a:accent1>
          <a:srgbClr val="CC9900"/>
        </a:accent1>
        <a:accent2>
          <a:srgbClr val="CC6600"/>
        </a:accent2>
        <a:accent3>
          <a:srgbClr val="ADADAA"/>
        </a:accent3>
        <a:accent4>
          <a:srgbClr val="DADADA"/>
        </a:accent4>
        <a:accent5>
          <a:srgbClr val="E2CAAA"/>
        </a:accent5>
        <a:accent6>
          <a:srgbClr val="B95C00"/>
        </a:accent6>
        <a:hlink>
          <a:srgbClr val="808000"/>
        </a:hlink>
        <a:folHlink>
          <a:srgbClr val="525000"/>
        </a:folHlink>
      </a:clrScheme>
      <a:clrMap bg1="dk2" tx1="lt1" bg2="dk1" tx2="lt2" accent1="accent1" accent2="accent2" accent3="accent3" accent4="accent4" accent5="accent5" accent6="accent6" hlink="hlink" folHlink="folHlink"/>
    </a:extraClrScheme>
    <a:extraClrScheme>
      <a:clrScheme name="Blueprint 8">
        <a:dk1>
          <a:srgbClr val="003D62"/>
        </a:dk1>
        <a:lt1>
          <a:srgbClr val="FFFFFF"/>
        </a:lt1>
        <a:dk2>
          <a:srgbClr val="006699"/>
        </a:dk2>
        <a:lt2>
          <a:srgbClr val="C8D1DA"/>
        </a:lt2>
        <a:accent1>
          <a:srgbClr val="9AC0EA"/>
        </a:accent1>
        <a:accent2>
          <a:srgbClr val="80C3C8"/>
        </a:accent2>
        <a:accent3>
          <a:srgbClr val="FFFFFF"/>
        </a:accent3>
        <a:accent4>
          <a:srgbClr val="003353"/>
        </a:accent4>
        <a:accent5>
          <a:srgbClr val="CADCF3"/>
        </a:accent5>
        <a:accent6>
          <a:srgbClr val="73B0B5"/>
        </a:accent6>
        <a:hlink>
          <a:srgbClr val="81ABCB"/>
        </a:hlink>
        <a:folHlink>
          <a:srgbClr val="B6CBD6"/>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Blueprint">
  <a:themeElements>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fontScheme name="Blueprint">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Blueprint 1">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clrMap bg1="lt1" tx1="dk1" bg2="lt2" tx2="dk2" accent1="accent1" accent2="accent2" accent3="accent3" accent4="accent4" accent5="accent5" accent6="accent6" hlink="hlink" folHlink="folHlink"/>
    </a:extraClrScheme>
    <a:extraClrScheme>
      <a:clrScheme name="Blueprint 3">
        <a:dk1>
          <a:srgbClr val="000000"/>
        </a:dk1>
        <a:lt1>
          <a:srgbClr val="FFFFFF"/>
        </a:lt1>
        <a:dk2>
          <a:srgbClr val="4D4D4D"/>
        </a:dk2>
        <a:lt2>
          <a:srgbClr val="B2B2B2"/>
        </a:lt2>
        <a:accent1>
          <a:srgbClr val="969696"/>
        </a:accent1>
        <a:accent2>
          <a:srgbClr val="EAEAEA"/>
        </a:accent2>
        <a:accent3>
          <a:srgbClr val="FFFFFF"/>
        </a:accent3>
        <a:accent4>
          <a:srgbClr val="000000"/>
        </a:accent4>
        <a:accent5>
          <a:srgbClr val="C9C9C9"/>
        </a:accent5>
        <a:accent6>
          <a:srgbClr val="D4D4D4"/>
        </a:accent6>
        <a:hlink>
          <a:srgbClr val="777777"/>
        </a:hlink>
        <a:folHlink>
          <a:srgbClr val="C0C0C0"/>
        </a:folHlink>
      </a:clrScheme>
      <a:clrMap bg1="lt1" tx1="dk1" bg2="lt2" tx2="dk2" accent1="accent1" accent2="accent2" accent3="accent3" accent4="accent4" accent5="accent5" accent6="accent6" hlink="hlink" folHlink="folHlink"/>
    </a:extraClrScheme>
    <a:extraClrScheme>
      <a:clrScheme name="Blueprint 4">
        <a:dk1>
          <a:srgbClr val="333300"/>
        </a:dk1>
        <a:lt1>
          <a:srgbClr val="FFFFFF"/>
        </a:lt1>
        <a:dk2>
          <a:srgbClr val="663300"/>
        </a:dk2>
        <a:lt2>
          <a:srgbClr val="B2B2B2"/>
        </a:lt2>
        <a:accent1>
          <a:srgbClr val="DDC6A7"/>
        </a:accent1>
        <a:accent2>
          <a:srgbClr val="D9C167"/>
        </a:accent2>
        <a:accent3>
          <a:srgbClr val="FFFFFF"/>
        </a:accent3>
        <a:accent4>
          <a:srgbClr val="2A2A00"/>
        </a:accent4>
        <a:accent5>
          <a:srgbClr val="EBDFD0"/>
        </a:accent5>
        <a:accent6>
          <a:srgbClr val="C4AF5D"/>
        </a:accent6>
        <a:hlink>
          <a:srgbClr val="8A7A66"/>
        </a:hlink>
        <a:folHlink>
          <a:srgbClr val="C0AE9E"/>
        </a:folHlink>
      </a:clrScheme>
      <a:clrMap bg1="lt1" tx1="dk1" bg2="lt2" tx2="dk2" accent1="accent1" accent2="accent2" accent3="accent3" accent4="accent4" accent5="accent5" accent6="accent6" hlink="hlink" folHlink="folHlink"/>
    </a:extraClrScheme>
    <a:extraClrScheme>
      <a:clrScheme name="Blueprint 5">
        <a:dk1>
          <a:srgbClr val="000000"/>
        </a:dk1>
        <a:lt1>
          <a:srgbClr val="FFFFFF"/>
        </a:lt1>
        <a:dk2>
          <a:srgbClr val="003366"/>
        </a:dk2>
        <a:lt2>
          <a:srgbClr val="CC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00458A"/>
        </a:folHlink>
      </a:clrScheme>
      <a:clrMap bg1="dk2" tx1="lt1" bg2="dk1" tx2="lt2" accent1="accent1" accent2="accent2" accent3="accent3" accent4="accent4" accent5="accent5" accent6="accent6" hlink="hlink" folHlink="folHlink"/>
    </a:extraClrScheme>
    <a:extraClrScheme>
      <a:clrScheme name="Blueprint 6">
        <a:dk1>
          <a:srgbClr val="000000"/>
        </a:dk1>
        <a:lt1>
          <a:srgbClr val="FFFFFF"/>
        </a:lt1>
        <a:dk2>
          <a:srgbClr val="004A48"/>
        </a:dk2>
        <a:lt2>
          <a:srgbClr val="33CCCC"/>
        </a:lt2>
        <a:accent1>
          <a:srgbClr val="006699"/>
        </a:accent1>
        <a:accent2>
          <a:srgbClr val="009999"/>
        </a:accent2>
        <a:accent3>
          <a:srgbClr val="AAB1B1"/>
        </a:accent3>
        <a:accent4>
          <a:srgbClr val="DADADA"/>
        </a:accent4>
        <a:accent5>
          <a:srgbClr val="AAB8CA"/>
        </a:accent5>
        <a:accent6>
          <a:srgbClr val="008A8A"/>
        </a:accent6>
        <a:hlink>
          <a:srgbClr val="00CC99"/>
        </a:hlink>
        <a:folHlink>
          <a:srgbClr val="006666"/>
        </a:folHlink>
      </a:clrScheme>
      <a:clrMap bg1="dk2" tx1="lt1" bg2="dk1" tx2="lt2" accent1="accent1" accent2="accent2" accent3="accent3" accent4="accent4" accent5="accent5" accent6="accent6" hlink="hlink" folHlink="folHlink"/>
    </a:extraClrScheme>
    <a:extraClrScheme>
      <a:clrScheme name="Blueprint 7">
        <a:dk1>
          <a:srgbClr val="000000"/>
        </a:dk1>
        <a:lt1>
          <a:srgbClr val="FFFFFF"/>
        </a:lt1>
        <a:dk2>
          <a:srgbClr val="333300"/>
        </a:dk2>
        <a:lt2>
          <a:srgbClr val="FFFFCC"/>
        </a:lt2>
        <a:accent1>
          <a:srgbClr val="CC9900"/>
        </a:accent1>
        <a:accent2>
          <a:srgbClr val="CC6600"/>
        </a:accent2>
        <a:accent3>
          <a:srgbClr val="ADADAA"/>
        </a:accent3>
        <a:accent4>
          <a:srgbClr val="DADADA"/>
        </a:accent4>
        <a:accent5>
          <a:srgbClr val="E2CAAA"/>
        </a:accent5>
        <a:accent6>
          <a:srgbClr val="B95C00"/>
        </a:accent6>
        <a:hlink>
          <a:srgbClr val="808000"/>
        </a:hlink>
        <a:folHlink>
          <a:srgbClr val="525000"/>
        </a:folHlink>
      </a:clrScheme>
      <a:clrMap bg1="dk2" tx1="lt1" bg2="dk1" tx2="lt2" accent1="accent1" accent2="accent2" accent3="accent3" accent4="accent4" accent5="accent5" accent6="accent6" hlink="hlink" folHlink="folHlink"/>
    </a:extraClrScheme>
    <a:extraClrScheme>
      <a:clrScheme name="Blueprint 8">
        <a:dk1>
          <a:srgbClr val="003D62"/>
        </a:dk1>
        <a:lt1>
          <a:srgbClr val="FFFFFF"/>
        </a:lt1>
        <a:dk2>
          <a:srgbClr val="006699"/>
        </a:dk2>
        <a:lt2>
          <a:srgbClr val="C8D1DA"/>
        </a:lt2>
        <a:accent1>
          <a:srgbClr val="9AC0EA"/>
        </a:accent1>
        <a:accent2>
          <a:srgbClr val="80C3C8"/>
        </a:accent2>
        <a:accent3>
          <a:srgbClr val="FFFFFF"/>
        </a:accent3>
        <a:accent4>
          <a:srgbClr val="003353"/>
        </a:accent4>
        <a:accent5>
          <a:srgbClr val="CADCF3"/>
        </a:accent5>
        <a:accent6>
          <a:srgbClr val="73B0B5"/>
        </a:accent6>
        <a:hlink>
          <a:srgbClr val="81ABCB"/>
        </a:hlink>
        <a:folHlink>
          <a:srgbClr val="B6CBD6"/>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默认设计模板_3">
  <a:themeElements>
    <a:clrScheme name="默认设计模板_3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3">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_3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3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3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3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zh-CN" sz="24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
      <a:clrScheme name="Nature 6">
        <a:dk1>
          <a:srgbClr val="897F1B"/>
        </a:dk1>
        <a:lt1>
          <a:srgbClr val="CCFFCC"/>
        </a:lt1>
        <a:dk2>
          <a:srgbClr val="32089C"/>
        </a:dk2>
        <a:lt2>
          <a:srgbClr val="99EFEB"/>
        </a:lt2>
        <a:accent1>
          <a:srgbClr val="BDFBFD"/>
        </a:accent1>
        <a:accent2>
          <a:srgbClr val="FCFC62"/>
        </a:accent2>
        <a:accent3>
          <a:srgbClr val="E2FFE2"/>
        </a:accent3>
        <a:accent4>
          <a:srgbClr val="746C15"/>
        </a:accent4>
        <a:accent5>
          <a:srgbClr val="DBFDFE"/>
        </a:accent5>
        <a:accent6>
          <a:srgbClr val="E4E458"/>
        </a:accent6>
        <a:hlink>
          <a:srgbClr val="28F26B"/>
        </a:hlink>
        <a:folHlink>
          <a:srgbClr val="C3E684"/>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897F1B"/>
    </a:dk1>
    <a:lt1>
      <a:srgbClr val="66FFFF"/>
    </a:lt1>
    <a:dk2>
      <a:srgbClr val="32089C"/>
    </a:dk2>
    <a:lt2>
      <a:srgbClr val="99EFEB"/>
    </a:lt2>
    <a:accent1>
      <a:srgbClr val="BDFBFD"/>
    </a:accent1>
    <a:accent2>
      <a:srgbClr val="FCFC62"/>
    </a:accent2>
    <a:accent3>
      <a:srgbClr val="B8FFFF"/>
    </a:accent3>
    <a:accent4>
      <a:srgbClr val="746C15"/>
    </a:accent4>
    <a:accent5>
      <a:srgbClr val="DBFDFE"/>
    </a:accent5>
    <a:accent6>
      <a:srgbClr val="E4E458"/>
    </a:accent6>
    <a:hlink>
      <a:srgbClr val="28F26B"/>
    </a:hlink>
    <a:folHlink>
      <a:srgbClr val="C3E684"/>
    </a:folHlink>
  </a:clrScheme>
</a:themeOverride>
</file>

<file path=ppt/theme/themeOverride2.xml><?xml version="1.0" encoding="utf-8"?>
<a:themeOverride xmlns:a="http://schemas.openxmlformats.org/drawingml/2006/main">
  <a:clrScheme name="">
    <a:dk1>
      <a:srgbClr val="897F1B"/>
    </a:dk1>
    <a:lt1>
      <a:srgbClr val="66FFFF"/>
    </a:lt1>
    <a:dk2>
      <a:srgbClr val="32089C"/>
    </a:dk2>
    <a:lt2>
      <a:srgbClr val="99EFEB"/>
    </a:lt2>
    <a:accent1>
      <a:srgbClr val="BDFBFD"/>
    </a:accent1>
    <a:accent2>
      <a:srgbClr val="FCFC62"/>
    </a:accent2>
    <a:accent3>
      <a:srgbClr val="B8FFFF"/>
    </a:accent3>
    <a:accent4>
      <a:srgbClr val="746C15"/>
    </a:accent4>
    <a:accent5>
      <a:srgbClr val="DBFDFE"/>
    </a:accent5>
    <a:accent6>
      <a:srgbClr val="E4E458"/>
    </a:accent6>
    <a:hlink>
      <a:srgbClr val="28F26B"/>
    </a:hlink>
    <a:folHlink>
      <a:srgbClr val="C3E684"/>
    </a:folHlink>
  </a:clrScheme>
</a:themeOverride>
</file>

<file path=docProps/app.xml><?xml version="1.0" encoding="utf-8"?>
<Properties xmlns="http://schemas.openxmlformats.org/officeDocument/2006/extended-properties" xmlns:vt="http://schemas.openxmlformats.org/officeDocument/2006/docPropsVTypes">
  <TotalTime>185</TotalTime>
  <Words>1211</Words>
  <Application>Microsoft Office PowerPoint</Application>
  <PresentationFormat>全屏显示(4:3)</PresentationFormat>
  <Paragraphs>131</Paragraphs>
  <Slides>27</Slides>
  <Notes>0</Notes>
  <HiddenSlides>1</HiddenSlides>
  <MMClips>2</MMClips>
  <ScaleCrop>false</ScaleCrop>
  <HeadingPairs>
    <vt:vector size="4" baseType="variant">
      <vt:variant>
        <vt:lpstr>主题</vt:lpstr>
      </vt:variant>
      <vt:variant>
        <vt:i4>18</vt:i4>
      </vt:variant>
      <vt:variant>
        <vt:lpstr>幻灯片标题</vt:lpstr>
      </vt:variant>
      <vt:variant>
        <vt:i4>27</vt:i4>
      </vt:variant>
    </vt:vector>
  </HeadingPairs>
  <TitlesOfParts>
    <vt:vector size="45" baseType="lpstr">
      <vt:lpstr>默认设计模板</vt:lpstr>
      <vt:lpstr>1_默认设计模板</vt:lpstr>
      <vt:lpstr>2_默认设计模板</vt:lpstr>
      <vt:lpstr>3_默认设计模板</vt:lpstr>
      <vt:lpstr>4_默认设计模板</vt:lpstr>
      <vt:lpstr>Blueprint</vt:lpstr>
      <vt:lpstr>1_Blueprint</vt:lpstr>
      <vt:lpstr>默认设计模板_3</vt:lpstr>
      <vt:lpstr>Nature</vt:lpstr>
      <vt:lpstr>1_Nature</vt:lpstr>
      <vt:lpstr>1_默认设计模板_3</vt:lpstr>
      <vt:lpstr>2_默认设计模板_3</vt:lpstr>
      <vt:lpstr>5_默认设计模板</vt:lpstr>
      <vt:lpstr>6_默认设计模板</vt:lpstr>
      <vt:lpstr>7_默认设计模板</vt:lpstr>
      <vt:lpstr>诗情画意</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yanhj</dc:creator>
  <cp:lastModifiedBy>yanhj</cp:lastModifiedBy>
  <cp:revision>16</cp:revision>
  <dcterms:created xsi:type="dcterms:W3CDTF">2013-09-17T09:18:16Z</dcterms:created>
  <dcterms:modified xsi:type="dcterms:W3CDTF">2013-09-25T08:01:17Z</dcterms:modified>
</cp:coreProperties>
</file>